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3" r:id="rId6"/>
    <p:sldId id="266" r:id="rId7"/>
    <p:sldId id="262" r:id="rId8"/>
    <p:sldId id="260" r:id="rId9"/>
    <p:sldId id="261" r:id="rId10"/>
    <p:sldId id="268" r:id="rId11"/>
    <p:sldId id="267" r:id="rId12"/>
    <p:sldId id="269"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AA03"/>
    <a:srgbClr val="CEB102"/>
    <a:srgbClr val="D7AF03"/>
    <a:srgbClr val="FFD469"/>
    <a:srgbClr val="EFC203"/>
    <a:srgbClr val="DFB503"/>
    <a:srgbClr val="FCCD04"/>
    <a:srgbClr val="F2D600"/>
    <a:srgbClr val="E6CB00"/>
    <a:srgbClr val="FFE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759C9-670C-4083-A79D-2A108B23689B}" v="462" dt="2022-09-23T23:12:50.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55294" autoAdjust="0"/>
  </p:normalViewPr>
  <p:slideViewPr>
    <p:cSldViewPr snapToGrid="0">
      <p:cViewPr varScale="1">
        <p:scale>
          <a:sx n="45" d="100"/>
          <a:sy n="45" d="100"/>
        </p:scale>
        <p:origin x="189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ja Gedminaitė" userId="a4db0e24-8212-4b05-80f9-af95af8edd5e" providerId="ADAL" clId="{775759C9-670C-4083-A79D-2A108B23689B}"/>
    <pc:docChg chg="undo redo custSel addSld delSld modSld sldOrd">
      <pc:chgData name="Emilija Gedminaitė" userId="a4db0e24-8212-4b05-80f9-af95af8edd5e" providerId="ADAL" clId="{775759C9-670C-4083-A79D-2A108B23689B}" dt="2022-09-24T05:14:06.361" v="4674"/>
      <pc:docMkLst>
        <pc:docMk/>
      </pc:docMkLst>
      <pc:sldChg chg="addSp modSp mod setBg">
        <pc:chgData name="Emilija Gedminaitė" userId="a4db0e24-8212-4b05-80f9-af95af8edd5e" providerId="ADAL" clId="{775759C9-670C-4083-A79D-2A108B23689B}" dt="2022-09-23T20:25:33.091" v="2824" actId="207"/>
        <pc:sldMkLst>
          <pc:docMk/>
          <pc:sldMk cId="424736396" sldId="256"/>
        </pc:sldMkLst>
        <pc:spChg chg="mod">
          <ac:chgData name="Emilija Gedminaitė" userId="a4db0e24-8212-4b05-80f9-af95af8edd5e" providerId="ADAL" clId="{775759C9-670C-4083-A79D-2A108B23689B}" dt="2022-09-23T20:25:33.091" v="2824" actId="207"/>
          <ac:spMkLst>
            <pc:docMk/>
            <pc:sldMk cId="424736396" sldId="256"/>
            <ac:spMk id="2" creationId="{00000000-0000-0000-0000-000000000000}"/>
          </ac:spMkLst>
        </pc:spChg>
        <pc:spChg chg="mod">
          <ac:chgData name="Emilija Gedminaitė" userId="a4db0e24-8212-4b05-80f9-af95af8edd5e" providerId="ADAL" clId="{775759C9-670C-4083-A79D-2A108B23689B}" dt="2022-09-23T12:33:45.647" v="105" actId="1076"/>
          <ac:spMkLst>
            <pc:docMk/>
            <pc:sldMk cId="424736396" sldId="256"/>
            <ac:spMk id="3" creationId="{00000000-0000-0000-0000-000000000000}"/>
          </ac:spMkLst>
        </pc:spChg>
        <pc:picChg chg="add mod">
          <ac:chgData name="Emilija Gedminaitė" userId="a4db0e24-8212-4b05-80f9-af95af8edd5e" providerId="ADAL" clId="{775759C9-670C-4083-A79D-2A108B23689B}" dt="2022-09-23T12:31:47.827" v="83" actId="1076"/>
          <ac:picMkLst>
            <pc:docMk/>
            <pc:sldMk cId="424736396" sldId="256"/>
            <ac:picMk id="5" creationId="{207B8D0A-3834-06FC-E3AC-6DDBA74A34A5}"/>
          </ac:picMkLst>
        </pc:picChg>
      </pc:sldChg>
      <pc:sldChg chg="modSp new mod setBg modAnim modNotesTx">
        <pc:chgData name="Emilija Gedminaitė" userId="a4db0e24-8212-4b05-80f9-af95af8edd5e" providerId="ADAL" clId="{775759C9-670C-4083-A79D-2A108B23689B}" dt="2022-09-24T05:12:21.626" v="4666" actId="20577"/>
        <pc:sldMkLst>
          <pc:docMk/>
          <pc:sldMk cId="1327704721" sldId="257"/>
        </pc:sldMkLst>
        <pc:spChg chg="mod">
          <ac:chgData name="Emilija Gedminaitė" userId="a4db0e24-8212-4b05-80f9-af95af8edd5e" providerId="ADAL" clId="{775759C9-670C-4083-A79D-2A108B23689B}" dt="2022-09-23T14:37:19.169" v="335" actId="404"/>
          <ac:spMkLst>
            <pc:docMk/>
            <pc:sldMk cId="1327704721" sldId="257"/>
            <ac:spMk id="2" creationId="{B7C53C78-3024-7572-068C-8E2FB1F036D0}"/>
          </ac:spMkLst>
        </pc:spChg>
        <pc:spChg chg="mod">
          <ac:chgData name="Emilija Gedminaitė" userId="a4db0e24-8212-4b05-80f9-af95af8edd5e" providerId="ADAL" clId="{775759C9-670C-4083-A79D-2A108B23689B}" dt="2022-09-23T22:06:36.389" v="4463" actId="20577"/>
          <ac:spMkLst>
            <pc:docMk/>
            <pc:sldMk cId="1327704721" sldId="257"/>
            <ac:spMk id="3" creationId="{3717C26C-4309-FFCC-6FEA-135A0F622B1B}"/>
          </ac:spMkLst>
        </pc:spChg>
      </pc:sldChg>
      <pc:sldChg chg="addSp modSp new mod setBg modNotesTx">
        <pc:chgData name="Emilija Gedminaitė" userId="a4db0e24-8212-4b05-80f9-af95af8edd5e" providerId="ADAL" clId="{775759C9-670C-4083-A79D-2A108B23689B}" dt="2022-09-24T05:12:31.950" v="4667"/>
        <pc:sldMkLst>
          <pc:docMk/>
          <pc:sldMk cId="3647587412" sldId="258"/>
        </pc:sldMkLst>
        <pc:spChg chg="mod">
          <ac:chgData name="Emilija Gedminaitė" userId="a4db0e24-8212-4b05-80f9-af95af8edd5e" providerId="ADAL" clId="{775759C9-670C-4083-A79D-2A108B23689B}" dt="2022-09-23T18:49:39.119" v="1446" actId="14100"/>
          <ac:spMkLst>
            <pc:docMk/>
            <pc:sldMk cId="3647587412" sldId="258"/>
            <ac:spMk id="2" creationId="{B4B39EDC-2EE1-BACE-8C99-5A77E86DB541}"/>
          </ac:spMkLst>
        </pc:spChg>
        <pc:spChg chg="mod">
          <ac:chgData name="Emilija Gedminaitė" userId="a4db0e24-8212-4b05-80f9-af95af8edd5e" providerId="ADAL" clId="{775759C9-670C-4083-A79D-2A108B23689B}" dt="2022-09-23T22:07:08.654" v="4469" actId="20577"/>
          <ac:spMkLst>
            <pc:docMk/>
            <pc:sldMk cId="3647587412" sldId="258"/>
            <ac:spMk id="3" creationId="{D4017281-CF89-F5BF-8875-26DA644319F2}"/>
          </ac:spMkLst>
        </pc:spChg>
        <pc:spChg chg="add mod">
          <ac:chgData name="Emilija Gedminaitė" userId="a4db0e24-8212-4b05-80f9-af95af8edd5e" providerId="ADAL" clId="{775759C9-670C-4083-A79D-2A108B23689B}" dt="2022-09-23T20:03:20.713" v="2684" actId="1076"/>
          <ac:spMkLst>
            <pc:docMk/>
            <pc:sldMk cId="3647587412" sldId="258"/>
            <ac:spMk id="5" creationId="{6DF8D412-1377-B459-C5C6-E10AFF0323A6}"/>
          </ac:spMkLst>
        </pc:spChg>
        <pc:picChg chg="add mod">
          <ac:chgData name="Emilija Gedminaitė" userId="a4db0e24-8212-4b05-80f9-af95af8edd5e" providerId="ADAL" clId="{775759C9-670C-4083-A79D-2A108B23689B}" dt="2022-09-23T19:11:19.699" v="1923" actId="1076"/>
          <ac:picMkLst>
            <pc:docMk/>
            <pc:sldMk cId="3647587412" sldId="258"/>
            <ac:picMk id="2050" creationId="{7C0B710F-3228-BE06-56D8-C4C7BB56D4C0}"/>
          </ac:picMkLst>
        </pc:picChg>
      </pc:sldChg>
      <pc:sldChg chg="addSp modSp add mod setBg modNotesTx">
        <pc:chgData name="Emilija Gedminaitė" userId="a4db0e24-8212-4b05-80f9-af95af8edd5e" providerId="ADAL" clId="{775759C9-670C-4083-A79D-2A108B23689B}" dt="2022-09-24T05:12:42.339" v="4668"/>
        <pc:sldMkLst>
          <pc:docMk/>
          <pc:sldMk cId="3121790482" sldId="259"/>
        </pc:sldMkLst>
        <pc:spChg chg="mod">
          <ac:chgData name="Emilija Gedminaitė" userId="a4db0e24-8212-4b05-80f9-af95af8edd5e" providerId="ADAL" clId="{775759C9-670C-4083-A79D-2A108B23689B}" dt="2022-09-23T14:38:43.524" v="345" actId="20577"/>
          <ac:spMkLst>
            <pc:docMk/>
            <pc:sldMk cId="3121790482" sldId="259"/>
            <ac:spMk id="2" creationId="{B4B39EDC-2EE1-BACE-8C99-5A77E86DB541}"/>
          </ac:spMkLst>
        </pc:spChg>
        <pc:spChg chg="mod">
          <ac:chgData name="Emilija Gedminaitė" userId="a4db0e24-8212-4b05-80f9-af95af8edd5e" providerId="ADAL" clId="{775759C9-670C-4083-A79D-2A108B23689B}" dt="2022-09-24T04:36:17.771" v="4663" actId="27636"/>
          <ac:spMkLst>
            <pc:docMk/>
            <pc:sldMk cId="3121790482" sldId="259"/>
            <ac:spMk id="3" creationId="{D4017281-CF89-F5BF-8875-26DA644319F2}"/>
          </ac:spMkLst>
        </pc:spChg>
        <pc:spChg chg="add mod">
          <ac:chgData name="Emilija Gedminaitė" userId="a4db0e24-8212-4b05-80f9-af95af8edd5e" providerId="ADAL" clId="{775759C9-670C-4083-A79D-2A108B23689B}" dt="2022-09-23T23:13:10.701" v="4538" actId="1076"/>
          <ac:spMkLst>
            <pc:docMk/>
            <pc:sldMk cId="3121790482" sldId="259"/>
            <ac:spMk id="4" creationId="{71CBED98-8A15-592B-BD15-401313959B85}"/>
          </ac:spMkLst>
        </pc:spChg>
        <pc:spChg chg="add mod">
          <ac:chgData name="Emilija Gedminaitė" userId="a4db0e24-8212-4b05-80f9-af95af8edd5e" providerId="ADAL" clId="{775759C9-670C-4083-A79D-2A108B23689B}" dt="2022-09-24T04:36:04.193" v="4657" actId="1076"/>
          <ac:spMkLst>
            <pc:docMk/>
            <pc:sldMk cId="3121790482" sldId="259"/>
            <ac:spMk id="7" creationId="{1431B780-1227-6983-E074-154899E6C066}"/>
          </ac:spMkLst>
        </pc:spChg>
        <pc:picChg chg="add mod">
          <ac:chgData name="Emilija Gedminaitė" userId="a4db0e24-8212-4b05-80f9-af95af8edd5e" providerId="ADAL" clId="{775759C9-670C-4083-A79D-2A108B23689B}" dt="2022-09-24T04:36:22.056" v="4664" actId="14100"/>
          <ac:picMkLst>
            <pc:docMk/>
            <pc:sldMk cId="3121790482" sldId="259"/>
            <ac:picMk id="5" creationId="{EC0F35B1-1FFC-E2D3-72F4-3693EAEA2A68}"/>
          </ac:picMkLst>
        </pc:picChg>
      </pc:sldChg>
      <pc:sldChg chg="addSp delSp modSp add mod setBg modNotesTx">
        <pc:chgData name="Emilija Gedminaitė" userId="a4db0e24-8212-4b05-80f9-af95af8edd5e" providerId="ADAL" clId="{775759C9-670C-4083-A79D-2A108B23689B}" dt="2022-09-24T05:13:36.448" v="4671"/>
        <pc:sldMkLst>
          <pc:docMk/>
          <pc:sldMk cId="3394442638" sldId="260"/>
        </pc:sldMkLst>
        <pc:spChg chg="mod">
          <ac:chgData name="Emilija Gedminaitė" userId="a4db0e24-8212-4b05-80f9-af95af8edd5e" providerId="ADAL" clId="{775759C9-670C-4083-A79D-2A108B23689B}" dt="2022-09-23T14:37:38.012" v="338" actId="404"/>
          <ac:spMkLst>
            <pc:docMk/>
            <pc:sldMk cId="3394442638" sldId="260"/>
            <ac:spMk id="2" creationId="{B4B39EDC-2EE1-BACE-8C99-5A77E86DB541}"/>
          </ac:spMkLst>
        </pc:spChg>
        <pc:spChg chg="mod">
          <ac:chgData name="Emilija Gedminaitė" userId="a4db0e24-8212-4b05-80f9-af95af8edd5e" providerId="ADAL" clId="{775759C9-670C-4083-A79D-2A108B23689B}" dt="2022-09-23T14:51:26.485" v="385" actId="2711"/>
          <ac:spMkLst>
            <pc:docMk/>
            <pc:sldMk cId="3394442638" sldId="260"/>
            <ac:spMk id="3" creationId="{D4017281-CF89-F5BF-8875-26DA644319F2}"/>
          </ac:spMkLst>
        </pc:spChg>
        <pc:spChg chg="add del">
          <ac:chgData name="Emilija Gedminaitė" userId="a4db0e24-8212-4b05-80f9-af95af8edd5e" providerId="ADAL" clId="{775759C9-670C-4083-A79D-2A108B23689B}" dt="2022-09-23T14:47:59.295" v="361" actId="22"/>
          <ac:spMkLst>
            <pc:docMk/>
            <pc:sldMk cId="3394442638" sldId="260"/>
            <ac:spMk id="5" creationId="{2A1E0320-674A-C920-702F-C08E28FB4858}"/>
          </ac:spMkLst>
        </pc:spChg>
        <pc:picChg chg="add mod">
          <ac:chgData name="Emilija Gedminaitė" userId="a4db0e24-8212-4b05-80f9-af95af8edd5e" providerId="ADAL" clId="{775759C9-670C-4083-A79D-2A108B23689B}" dt="2022-09-23T14:52:08.352" v="387" actId="1076"/>
          <ac:picMkLst>
            <pc:docMk/>
            <pc:sldMk cId="3394442638" sldId="260"/>
            <ac:picMk id="6" creationId="{AA76F080-3CC5-8AAB-4C56-D6D43195764E}"/>
          </ac:picMkLst>
        </pc:picChg>
        <pc:picChg chg="add del mod">
          <ac:chgData name="Emilija Gedminaitė" userId="a4db0e24-8212-4b05-80f9-af95af8edd5e" providerId="ADAL" clId="{775759C9-670C-4083-A79D-2A108B23689B}" dt="2022-09-23T14:50:45.394" v="380" actId="478"/>
          <ac:picMkLst>
            <pc:docMk/>
            <pc:sldMk cId="3394442638" sldId="260"/>
            <ac:picMk id="8" creationId="{01949821-0A6B-3AC6-695F-1C143FF7EFD5}"/>
          </ac:picMkLst>
        </pc:picChg>
        <pc:picChg chg="add mod">
          <ac:chgData name="Emilija Gedminaitė" userId="a4db0e24-8212-4b05-80f9-af95af8edd5e" providerId="ADAL" clId="{775759C9-670C-4083-A79D-2A108B23689B}" dt="2022-09-23T14:52:12.576" v="388" actId="1076"/>
          <ac:picMkLst>
            <pc:docMk/>
            <pc:sldMk cId="3394442638" sldId="260"/>
            <ac:picMk id="9" creationId="{E76F3328-8287-77D3-C676-4A82B9B22075}"/>
          </ac:picMkLst>
        </pc:picChg>
      </pc:sldChg>
      <pc:sldChg chg="addSp modSp add mod setBg modNotesTx">
        <pc:chgData name="Emilija Gedminaitė" userId="a4db0e24-8212-4b05-80f9-af95af8edd5e" providerId="ADAL" clId="{775759C9-670C-4083-A79D-2A108B23689B}" dt="2022-09-24T05:13:46.447" v="4672"/>
        <pc:sldMkLst>
          <pc:docMk/>
          <pc:sldMk cId="3828690574" sldId="261"/>
        </pc:sldMkLst>
        <pc:spChg chg="mod">
          <ac:chgData name="Emilija Gedminaitė" userId="a4db0e24-8212-4b05-80f9-af95af8edd5e" providerId="ADAL" clId="{775759C9-670C-4083-A79D-2A108B23689B}" dt="2022-09-23T14:45:22.290" v="358" actId="20577"/>
          <ac:spMkLst>
            <pc:docMk/>
            <pc:sldMk cId="3828690574" sldId="261"/>
            <ac:spMk id="2" creationId="{B4B39EDC-2EE1-BACE-8C99-5A77E86DB541}"/>
          </ac:spMkLst>
        </pc:spChg>
        <pc:spChg chg="mod">
          <ac:chgData name="Emilija Gedminaitė" userId="a4db0e24-8212-4b05-80f9-af95af8edd5e" providerId="ADAL" clId="{775759C9-670C-4083-A79D-2A108B23689B}" dt="2022-09-23T21:38:07.727" v="3783" actId="20577"/>
          <ac:spMkLst>
            <pc:docMk/>
            <pc:sldMk cId="3828690574" sldId="261"/>
            <ac:spMk id="3" creationId="{D4017281-CF89-F5BF-8875-26DA644319F2}"/>
          </ac:spMkLst>
        </pc:spChg>
        <pc:picChg chg="add mod">
          <ac:chgData name="Emilija Gedminaitė" userId="a4db0e24-8212-4b05-80f9-af95af8edd5e" providerId="ADAL" clId="{775759C9-670C-4083-A79D-2A108B23689B}" dt="2022-09-23T20:49:05.319" v="3194" actId="1076"/>
          <ac:picMkLst>
            <pc:docMk/>
            <pc:sldMk cId="3828690574" sldId="261"/>
            <ac:picMk id="4" creationId="{F1DA3021-7611-3F90-19A8-EEC6081FEF6F}"/>
          </ac:picMkLst>
        </pc:picChg>
      </pc:sldChg>
      <pc:sldChg chg="addSp delSp modSp new mod setBg modAnim">
        <pc:chgData name="Emilija Gedminaitė" userId="a4db0e24-8212-4b05-80f9-af95af8edd5e" providerId="ADAL" clId="{775759C9-670C-4083-A79D-2A108B23689B}" dt="2022-09-23T18:34:35.242" v="1292" actId="1076"/>
        <pc:sldMkLst>
          <pc:docMk/>
          <pc:sldMk cId="1961880771" sldId="262"/>
        </pc:sldMkLst>
        <pc:spChg chg="add mod">
          <ac:chgData name="Emilija Gedminaitė" userId="a4db0e24-8212-4b05-80f9-af95af8edd5e" providerId="ADAL" clId="{775759C9-670C-4083-A79D-2A108B23689B}" dt="2022-09-23T18:33:51.095" v="1282" actId="1076"/>
          <ac:spMkLst>
            <pc:docMk/>
            <pc:sldMk cId="1961880771" sldId="262"/>
            <ac:spMk id="2" creationId="{CFC822D9-D294-B8BA-0911-B727CAB06B43}"/>
          </ac:spMkLst>
        </pc:spChg>
        <pc:spChg chg="add del">
          <ac:chgData name="Emilija Gedminaitė" userId="a4db0e24-8212-4b05-80f9-af95af8edd5e" providerId="ADAL" clId="{775759C9-670C-4083-A79D-2A108B23689B}" dt="2022-09-23T17:19:15.820" v="913" actId="22"/>
          <ac:spMkLst>
            <pc:docMk/>
            <pc:sldMk cId="1961880771" sldId="262"/>
            <ac:spMk id="5" creationId="{7AB32FBD-9B5D-214D-F09F-73F8BB665D3B}"/>
          </ac:spMkLst>
        </pc:spChg>
        <pc:spChg chg="add mod">
          <ac:chgData name="Emilija Gedminaitė" userId="a4db0e24-8212-4b05-80f9-af95af8edd5e" providerId="ADAL" clId="{775759C9-670C-4083-A79D-2A108B23689B}" dt="2022-09-23T18:33:51.095" v="1282" actId="1076"/>
          <ac:spMkLst>
            <pc:docMk/>
            <pc:sldMk cId="1961880771" sldId="262"/>
            <ac:spMk id="7" creationId="{0B600B08-574C-7648-6449-98CCE40D9A1F}"/>
          </ac:spMkLst>
        </pc:spChg>
        <pc:spChg chg="add del">
          <ac:chgData name="Emilija Gedminaitė" userId="a4db0e24-8212-4b05-80f9-af95af8edd5e" providerId="ADAL" clId="{775759C9-670C-4083-A79D-2A108B23689B}" dt="2022-09-23T17:31:17.637" v="948" actId="22"/>
          <ac:spMkLst>
            <pc:docMk/>
            <pc:sldMk cId="1961880771" sldId="262"/>
            <ac:spMk id="9" creationId="{A2BF0286-F6BB-9A3F-6541-1BA0B833C778}"/>
          </ac:spMkLst>
        </pc:spChg>
        <pc:spChg chg="add mod">
          <ac:chgData name="Emilija Gedminaitė" userId="a4db0e24-8212-4b05-80f9-af95af8edd5e" providerId="ADAL" clId="{775759C9-670C-4083-A79D-2A108B23689B}" dt="2022-09-23T18:33:51.095" v="1282" actId="1076"/>
          <ac:spMkLst>
            <pc:docMk/>
            <pc:sldMk cId="1961880771" sldId="262"/>
            <ac:spMk id="11" creationId="{6089EED6-74AB-C510-86E6-C90DEE874FF6}"/>
          </ac:spMkLst>
        </pc:spChg>
        <pc:spChg chg="add del mod">
          <ac:chgData name="Emilija Gedminaitė" userId="a4db0e24-8212-4b05-80f9-af95af8edd5e" providerId="ADAL" clId="{775759C9-670C-4083-A79D-2A108B23689B}" dt="2022-09-23T17:41:32.323" v="964" actId="22"/>
          <ac:spMkLst>
            <pc:docMk/>
            <pc:sldMk cId="1961880771" sldId="262"/>
            <ac:spMk id="13" creationId="{BF3B5223-E0CC-08B0-C79D-B4F859B528E3}"/>
          </ac:spMkLst>
        </pc:spChg>
        <pc:spChg chg="add del">
          <ac:chgData name="Emilija Gedminaitė" userId="a4db0e24-8212-4b05-80f9-af95af8edd5e" providerId="ADAL" clId="{775759C9-670C-4083-A79D-2A108B23689B}" dt="2022-09-23T17:41:34.252" v="966" actId="22"/>
          <ac:spMkLst>
            <pc:docMk/>
            <pc:sldMk cId="1961880771" sldId="262"/>
            <ac:spMk id="15" creationId="{BFFEB656-3042-517E-C3C5-ED0B02E8DA6A}"/>
          </ac:spMkLst>
        </pc:spChg>
        <pc:spChg chg="add mod">
          <ac:chgData name="Emilija Gedminaitė" userId="a4db0e24-8212-4b05-80f9-af95af8edd5e" providerId="ADAL" clId="{775759C9-670C-4083-A79D-2A108B23689B}" dt="2022-09-23T18:33:51.095" v="1282" actId="1076"/>
          <ac:spMkLst>
            <pc:docMk/>
            <pc:sldMk cId="1961880771" sldId="262"/>
            <ac:spMk id="17" creationId="{7617FB3B-381A-CE52-3977-0A8FBF00E8B1}"/>
          </ac:spMkLst>
        </pc:spChg>
        <pc:spChg chg="add del">
          <ac:chgData name="Emilija Gedminaitė" userId="a4db0e24-8212-4b05-80f9-af95af8edd5e" providerId="ADAL" clId="{775759C9-670C-4083-A79D-2A108B23689B}" dt="2022-09-23T18:13:51.269" v="1031" actId="22"/>
          <ac:spMkLst>
            <pc:docMk/>
            <pc:sldMk cId="1961880771" sldId="262"/>
            <ac:spMk id="19" creationId="{715291FE-E066-4921-2955-2FDF6C99F8D0}"/>
          </ac:spMkLst>
        </pc:spChg>
        <pc:spChg chg="add mod">
          <ac:chgData name="Emilija Gedminaitė" userId="a4db0e24-8212-4b05-80f9-af95af8edd5e" providerId="ADAL" clId="{775759C9-670C-4083-A79D-2A108B23689B}" dt="2022-09-23T18:33:51.095" v="1282" actId="1076"/>
          <ac:spMkLst>
            <pc:docMk/>
            <pc:sldMk cId="1961880771" sldId="262"/>
            <ac:spMk id="21" creationId="{7316404B-DD5C-3BC4-AE85-F3D28D97BAF9}"/>
          </ac:spMkLst>
        </pc:spChg>
        <pc:spChg chg="add del">
          <ac:chgData name="Emilija Gedminaitė" userId="a4db0e24-8212-4b05-80f9-af95af8edd5e" providerId="ADAL" clId="{775759C9-670C-4083-A79D-2A108B23689B}" dt="2022-09-23T18:18:47.405" v="1075" actId="22"/>
          <ac:spMkLst>
            <pc:docMk/>
            <pc:sldMk cId="1961880771" sldId="262"/>
            <ac:spMk id="25" creationId="{8834BB0F-0942-A9E6-F4F8-CEBD65D9BDA9}"/>
          </ac:spMkLst>
        </pc:spChg>
        <pc:spChg chg="add mod">
          <ac:chgData name="Emilija Gedminaitė" userId="a4db0e24-8212-4b05-80f9-af95af8edd5e" providerId="ADAL" clId="{775759C9-670C-4083-A79D-2A108B23689B}" dt="2022-09-23T18:31:50.571" v="1253" actId="1076"/>
          <ac:spMkLst>
            <pc:docMk/>
            <pc:sldMk cId="1961880771" sldId="262"/>
            <ac:spMk id="27" creationId="{C2B79F74-DD9B-8D0B-1508-9A0E1511AE8A}"/>
          </ac:spMkLst>
        </pc:spChg>
        <pc:spChg chg="add mod">
          <ac:chgData name="Emilija Gedminaitė" userId="a4db0e24-8212-4b05-80f9-af95af8edd5e" providerId="ADAL" clId="{775759C9-670C-4083-A79D-2A108B23689B}" dt="2022-09-23T18:34:13.752" v="1287" actId="1076"/>
          <ac:spMkLst>
            <pc:docMk/>
            <pc:sldMk cId="1961880771" sldId="262"/>
            <ac:spMk id="33" creationId="{9362447B-6C9E-E6E9-CEEC-41595A6BDE72}"/>
          </ac:spMkLst>
        </pc:spChg>
        <pc:spChg chg="add mod">
          <ac:chgData name="Emilija Gedminaitė" userId="a4db0e24-8212-4b05-80f9-af95af8edd5e" providerId="ADAL" clId="{775759C9-670C-4083-A79D-2A108B23689B}" dt="2022-09-23T18:34:24.742" v="1289" actId="1076"/>
          <ac:spMkLst>
            <pc:docMk/>
            <pc:sldMk cId="1961880771" sldId="262"/>
            <ac:spMk id="37" creationId="{5E135B72-3CC5-29F4-D675-862E0E105328}"/>
          </ac:spMkLst>
        </pc:spChg>
        <pc:spChg chg="add mod">
          <ac:chgData name="Emilija Gedminaitė" userId="a4db0e24-8212-4b05-80f9-af95af8edd5e" providerId="ADAL" clId="{775759C9-670C-4083-A79D-2A108B23689B}" dt="2022-09-23T18:34:32.900" v="1291" actId="1076"/>
          <ac:spMkLst>
            <pc:docMk/>
            <pc:sldMk cId="1961880771" sldId="262"/>
            <ac:spMk id="41" creationId="{E3845756-1796-0AE5-03E8-6FC2EC4A8706}"/>
          </ac:spMkLst>
        </pc:spChg>
        <pc:picChg chg="add mod modCrop">
          <ac:chgData name="Emilija Gedminaitė" userId="a4db0e24-8212-4b05-80f9-af95af8edd5e" providerId="ADAL" clId="{775759C9-670C-4083-A79D-2A108B23689B}" dt="2022-09-23T18:33:51.095" v="1282" actId="1076"/>
          <ac:picMkLst>
            <pc:docMk/>
            <pc:sldMk cId="1961880771" sldId="262"/>
            <ac:picMk id="3" creationId="{B6ECD7A7-9EB4-8807-FA57-534EBA102D48}"/>
          </ac:picMkLst>
        </pc:picChg>
        <pc:picChg chg="add mod">
          <ac:chgData name="Emilija Gedminaitė" userId="a4db0e24-8212-4b05-80f9-af95af8edd5e" providerId="ADAL" clId="{775759C9-670C-4083-A79D-2A108B23689B}" dt="2022-09-23T18:33:51.095" v="1282" actId="1076"/>
          <ac:picMkLst>
            <pc:docMk/>
            <pc:sldMk cId="1961880771" sldId="262"/>
            <ac:picMk id="23" creationId="{9740AAEF-0A7F-2491-886E-53BF06203746}"/>
          </ac:picMkLst>
        </pc:picChg>
        <pc:picChg chg="add del mod">
          <ac:chgData name="Emilija Gedminaitė" userId="a4db0e24-8212-4b05-80f9-af95af8edd5e" providerId="ADAL" clId="{775759C9-670C-4083-A79D-2A108B23689B}" dt="2022-09-23T18:21:51.426" v="1117" actId="478"/>
          <ac:picMkLst>
            <pc:docMk/>
            <pc:sldMk cId="1961880771" sldId="262"/>
            <ac:picMk id="29" creationId="{9C214AAE-97A3-D1D8-EDED-85A88C9F7FF1}"/>
          </ac:picMkLst>
        </pc:picChg>
        <pc:picChg chg="add mod">
          <ac:chgData name="Emilija Gedminaitė" userId="a4db0e24-8212-4b05-80f9-af95af8edd5e" providerId="ADAL" clId="{775759C9-670C-4083-A79D-2A108B23689B}" dt="2022-09-23T18:31:52.057" v="1254" actId="1076"/>
          <ac:picMkLst>
            <pc:docMk/>
            <pc:sldMk cId="1961880771" sldId="262"/>
            <ac:picMk id="31" creationId="{D69E087C-A6EE-2378-866E-70C00AED4816}"/>
          </ac:picMkLst>
        </pc:picChg>
        <pc:picChg chg="add mod">
          <ac:chgData name="Emilija Gedminaitė" userId="a4db0e24-8212-4b05-80f9-af95af8edd5e" providerId="ADAL" clId="{775759C9-670C-4083-A79D-2A108B23689B}" dt="2022-09-23T18:34:17.922" v="1288" actId="1076"/>
          <ac:picMkLst>
            <pc:docMk/>
            <pc:sldMk cId="1961880771" sldId="262"/>
            <ac:picMk id="35" creationId="{6E98E3E0-C109-CFA5-5A08-5D6781842655}"/>
          </ac:picMkLst>
        </pc:picChg>
        <pc:picChg chg="add mod">
          <ac:chgData name="Emilija Gedminaitė" userId="a4db0e24-8212-4b05-80f9-af95af8edd5e" providerId="ADAL" clId="{775759C9-670C-4083-A79D-2A108B23689B}" dt="2022-09-23T18:34:26.683" v="1290" actId="1076"/>
          <ac:picMkLst>
            <pc:docMk/>
            <pc:sldMk cId="1961880771" sldId="262"/>
            <ac:picMk id="39" creationId="{26A90CBF-83FE-7F99-0340-278C13814D40}"/>
          </ac:picMkLst>
        </pc:picChg>
        <pc:picChg chg="add mod">
          <ac:chgData name="Emilija Gedminaitė" userId="a4db0e24-8212-4b05-80f9-af95af8edd5e" providerId="ADAL" clId="{775759C9-670C-4083-A79D-2A108B23689B}" dt="2022-09-23T18:34:35.242" v="1292" actId="1076"/>
          <ac:picMkLst>
            <pc:docMk/>
            <pc:sldMk cId="1961880771" sldId="262"/>
            <ac:picMk id="43" creationId="{D49DCEF1-1936-D994-54B6-620C6F0C49F7}"/>
          </ac:picMkLst>
        </pc:picChg>
        <pc:picChg chg="add mod">
          <ac:chgData name="Emilija Gedminaitė" userId="a4db0e24-8212-4b05-80f9-af95af8edd5e" providerId="ADAL" clId="{775759C9-670C-4083-A79D-2A108B23689B}" dt="2022-09-23T18:33:51.095" v="1282" actId="1076"/>
          <ac:picMkLst>
            <pc:docMk/>
            <pc:sldMk cId="1961880771" sldId="262"/>
            <ac:picMk id="1026" creationId="{CE73AA68-158F-7510-213D-5CBC64BF559F}"/>
          </ac:picMkLst>
        </pc:picChg>
        <pc:picChg chg="add mod">
          <ac:chgData name="Emilija Gedminaitė" userId="a4db0e24-8212-4b05-80f9-af95af8edd5e" providerId="ADAL" clId="{775759C9-670C-4083-A79D-2A108B23689B}" dt="2022-09-23T18:33:51.095" v="1282" actId="1076"/>
          <ac:picMkLst>
            <pc:docMk/>
            <pc:sldMk cId="1961880771" sldId="262"/>
            <ac:picMk id="1028" creationId="{750D2375-E603-1038-18D3-C866EF67F329}"/>
          </ac:picMkLst>
        </pc:picChg>
        <pc:picChg chg="add mod">
          <ac:chgData name="Emilija Gedminaitė" userId="a4db0e24-8212-4b05-80f9-af95af8edd5e" providerId="ADAL" clId="{775759C9-670C-4083-A79D-2A108B23689B}" dt="2022-09-23T18:33:51.095" v="1282" actId="1076"/>
          <ac:picMkLst>
            <pc:docMk/>
            <pc:sldMk cId="1961880771" sldId="262"/>
            <ac:picMk id="1030" creationId="{53F69EE4-C55B-F64E-8F83-FB46C8B20C32}"/>
          </ac:picMkLst>
        </pc:picChg>
      </pc:sldChg>
      <pc:sldChg chg="new del setBg">
        <pc:chgData name="Emilija Gedminaitė" userId="a4db0e24-8212-4b05-80f9-af95af8edd5e" providerId="ADAL" clId="{775759C9-670C-4083-A79D-2A108B23689B}" dt="2022-09-23T18:37:39.033" v="1296" actId="47"/>
        <pc:sldMkLst>
          <pc:docMk/>
          <pc:sldMk cId="2079054131" sldId="263"/>
        </pc:sldMkLst>
      </pc:sldChg>
      <pc:sldChg chg="addSp delSp modSp add mod setBg modNotesTx">
        <pc:chgData name="Emilija Gedminaitė" userId="a4db0e24-8212-4b05-80f9-af95af8edd5e" providerId="ADAL" clId="{775759C9-670C-4083-A79D-2A108B23689B}" dt="2022-09-24T05:12:51.450" v="4669"/>
        <pc:sldMkLst>
          <pc:docMk/>
          <pc:sldMk cId="2981441587" sldId="263"/>
        </pc:sldMkLst>
        <pc:spChg chg="mod">
          <ac:chgData name="Emilija Gedminaitė" userId="a4db0e24-8212-4b05-80f9-af95af8edd5e" providerId="ADAL" clId="{775759C9-670C-4083-A79D-2A108B23689B}" dt="2022-09-23T19:40:31.603" v="2403" actId="20577"/>
          <ac:spMkLst>
            <pc:docMk/>
            <pc:sldMk cId="2981441587" sldId="263"/>
            <ac:spMk id="2" creationId="{B4B39EDC-2EE1-BACE-8C99-5A77E86DB541}"/>
          </ac:spMkLst>
        </pc:spChg>
        <pc:spChg chg="mod">
          <ac:chgData name="Emilija Gedminaitė" userId="a4db0e24-8212-4b05-80f9-af95af8edd5e" providerId="ADAL" clId="{775759C9-670C-4083-A79D-2A108B23689B}" dt="2022-09-24T04:33:20.614" v="4557" actId="20577"/>
          <ac:spMkLst>
            <pc:docMk/>
            <pc:sldMk cId="2981441587" sldId="263"/>
            <ac:spMk id="3" creationId="{D4017281-CF89-F5BF-8875-26DA644319F2}"/>
          </ac:spMkLst>
        </pc:spChg>
        <pc:spChg chg="add del">
          <ac:chgData name="Emilija Gedminaitė" userId="a4db0e24-8212-4b05-80f9-af95af8edd5e" providerId="ADAL" clId="{775759C9-670C-4083-A79D-2A108B23689B}" dt="2022-09-23T19:47:33.223" v="2448" actId="22"/>
          <ac:spMkLst>
            <pc:docMk/>
            <pc:sldMk cId="2981441587" sldId="263"/>
            <ac:spMk id="10" creationId="{87DF7BBA-62AB-CDAF-AA14-BBEDA4FD0210}"/>
          </ac:spMkLst>
        </pc:spChg>
        <pc:spChg chg="add mod">
          <ac:chgData name="Emilija Gedminaitė" userId="a4db0e24-8212-4b05-80f9-af95af8edd5e" providerId="ADAL" clId="{775759C9-670C-4083-A79D-2A108B23689B}" dt="2022-09-23T20:01:00.022" v="2673" actId="1076"/>
          <ac:spMkLst>
            <pc:docMk/>
            <pc:sldMk cId="2981441587" sldId="263"/>
            <ac:spMk id="12" creationId="{E898DE61-3F58-C52B-428B-DD9C02BCD9A3}"/>
          </ac:spMkLst>
        </pc:spChg>
        <pc:spChg chg="add mod">
          <ac:chgData name="Emilija Gedminaitė" userId="a4db0e24-8212-4b05-80f9-af95af8edd5e" providerId="ADAL" clId="{775759C9-670C-4083-A79D-2A108B23689B}" dt="2022-09-23T22:20:33.579" v="4494" actId="20577"/>
          <ac:spMkLst>
            <pc:docMk/>
            <pc:sldMk cId="2981441587" sldId="263"/>
            <ac:spMk id="13" creationId="{8AF13161-3133-2AA0-103B-89821D1CBC1D}"/>
          </ac:spMkLst>
        </pc:spChg>
        <pc:spChg chg="add mod">
          <ac:chgData name="Emilija Gedminaitė" userId="a4db0e24-8212-4b05-80f9-af95af8edd5e" providerId="ADAL" clId="{775759C9-670C-4083-A79D-2A108B23689B}" dt="2022-09-23T20:03:34.028" v="2686" actId="114"/>
          <ac:spMkLst>
            <pc:docMk/>
            <pc:sldMk cId="2981441587" sldId="263"/>
            <ac:spMk id="14" creationId="{F2DB2F0E-4EEC-489A-B8E0-C025652FA97B}"/>
          </ac:spMkLst>
        </pc:spChg>
        <pc:picChg chg="del">
          <ac:chgData name="Emilija Gedminaitė" userId="a4db0e24-8212-4b05-80f9-af95af8edd5e" providerId="ADAL" clId="{775759C9-670C-4083-A79D-2A108B23689B}" dt="2022-09-23T19:15:51.585" v="1931" actId="478"/>
          <ac:picMkLst>
            <pc:docMk/>
            <pc:sldMk cId="2981441587" sldId="263"/>
            <ac:picMk id="5" creationId="{EC0F35B1-1FFC-E2D3-72F4-3693EAEA2A68}"/>
          </ac:picMkLst>
        </pc:picChg>
        <pc:picChg chg="add del mod">
          <ac:chgData name="Emilija Gedminaitė" userId="a4db0e24-8212-4b05-80f9-af95af8edd5e" providerId="ADAL" clId="{775759C9-670C-4083-A79D-2A108B23689B}" dt="2022-09-23T19:46:29.294" v="2432" actId="478"/>
          <ac:picMkLst>
            <pc:docMk/>
            <pc:sldMk cId="2981441587" sldId="263"/>
            <ac:picMk id="6" creationId="{F3E3058E-DC08-0258-565C-52B352469A84}"/>
          </ac:picMkLst>
        </pc:picChg>
        <pc:picChg chg="add mod">
          <ac:chgData name="Emilija Gedminaitė" userId="a4db0e24-8212-4b05-80f9-af95af8edd5e" providerId="ADAL" clId="{775759C9-670C-4083-A79D-2A108B23689B}" dt="2022-09-23T20:00:04.572" v="2665" actId="1076"/>
          <ac:picMkLst>
            <pc:docMk/>
            <pc:sldMk cId="2981441587" sldId="263"/>
            <ac:picMk id="8" creationId="{C074EF9B-80D2-CB55-F189-398451A81254}"/>
          </ac:picMkLst>
        </pc:picChg>
        <pc:picChg chg="add mod">
          <ac:chgData name="Emilija Gedminaitė" userId="a4db0e24-8212-4b05-80f9-af95af8edd5e" providerId="ADAL" clId="{775759C9-670C-4083-A79D-2A108B23689B}" dt="2022-09-23T20:01:05.270" v="2675" actId="1076"/>
          <ac:picMkLst>
            <pc:docMk/>
            <pc:sldMk cId="2981441587" sldId="263"/>
            <ac:picMk id="3074" creationId="{4C79FBED-28B1-6093-98F8-E44AEB20DE15}"/>
          </ac:picMkLst>
        </pc:picChg>
      </pc:sldChg>
      <pc:sldChg chg="new del setBg">
        <pc:chgData name="Emilija Gedminaitė" userId="a4db0e24-8212-4b05-80f9-af95af8edd5e" providerId="ADAL" clId="{775759C9-670C-4083-A79D-2A108B23689B}" dt="2022-09-23T19:44:11.622" v="2429" actId="47"/>
        <pc:sldMkLst>
          <pc:docMk/>
          <pc:sldMk cId="2040902382" sldId="264"/>
        </pc:sldMkLst>
      </pc:sldChg>
      <pc:sldChg chg="addSp modSp new mod">
        <pc:chgData name="Emilija Gedminaitė" userId="a4db0e24-8212-4b05-80f9-af95af8edd5e" providerId="ADAL" clId="{775759C9-670C-4083-A79D-2A108B23689B}" dt="2022-09-23T19:28:42.758" v="1949" actId="18131"/>
        <pc:sldMkLst>
          <pc:docMk/>
          <pc:sldMk cId="348185676" sldId="265"/>
        </pc:sldMkLst>
        <pc:picChg chg="add mod modCrop">
          <ac:chgData name="Emilija Gedminaitė" userId="a4db0e24-8212-4b05-80f9-af95af8edd5e" providerId="ADAL" clId="{775759C9-670C-4083-A79D-2A108B23689B}" dt="2022-09-23T19:28:42.758" v="1949" actId="18131"/>
          <ac:picMkLst>
            <pc:docMk/>
            <pc:sldMk cId="348185676" sldId="265"/>
            <ac:picMk id="2" creationId="{EBC67420-E6D7-51CE-FA48-C448028270E2}"/>
          </ac:picMkLst>
        </pc:picChg>
      </pc:sldChg>
      <pc:sldChg chg="addSp modSp add mod setBg modNotesTx">
        <pc:chgData name="Emilija Gedminaitė" userId="a4db0e24-8212-4b05-80f9-af95af8edd5e" providerId="ADAL" clId="{775759C9-670C-4083-A79D-2A108B23689B}" dt="2022-09-24T05:13:00.608" v="4670"/>
        <pc:sldMkLst>
          <pc:docMk/>
          <pc:sldMk cId="3723474995" sldId="266"/>
        </pc:sldMkLst>
        <pc:spChg chg="mod">
          <ac:chgData name="Emilija Gedminaitė" userId="a4db0e24-8212-4b05-80f9-af95af8edd5e" providerId="ADAL" clId="{775759C9-670C-4083-A79D-2A108B23689B}" dt="2022-09-23T19:40:48.489" v="2427" actId="20577"/>
          <ac:spMkLst>
            <pc:docMk/>
            <pc:sldMk cId="3723474995" sldId="266"/>
            <ac:spMk id="2" creationId="{B4B39EDC-2EE1-BACE-8C99-5A77E86DB541}"/>
          </ac:spMkLst>
        </pc:spChg>
        <pc:spChg chg="mod ord">
          <ac:chgData name="Emilija Gedminaitė" userId="a4db0e24-8212-4b05-80f9-af95af8edd5e" providerId="ADAL" clId="{775759C9-670C-4083-A79D-2A108B23689B}" dt="2022-09-23T20:39:53.679" v="3129" actId="2711"/>
          <ac:spMkLst>
            <pc:docMk/>
            <pc:sldMk cId="3723474995" sldId="266"/>
            <ac:spMk id="3" creationId="{D4017281-CF89-F5BF-8875-26DA644319F2}"/>
          </ac:spMkLst>
        </pc:spChg>
        <pc:spChg chg="add mod">
          <ac:chgData name="Emilija Gedminaitė" userId="a4db0e24-8212-4b05-80f9-af95af8edd5e" providerId="ADAL" clId="{775759C9-670C-4083-A79D-2A108B23689B}" dt="2022-09-23T20:44:44.455" v="3179" actId="1076"/>
          <ac:spMkLst>
            <pc:docMk/>
            <pc:sldMk cId="3723474995" sldId="266"/>
            <ac:spMk id="5" creationId="{12401F2C-A028-EFA6-7DEC-8D3436B90A2F}"/>
          </ac:spMkLst>
        </pc:spChg>
        <pc:spChg chg="add mod">
          <ac:chgData name="Emilija Gedminaitė" userId="a4db0e24-8212-4b05-80f9-af95af8edd5e" providerId="ADAL" clId="{775759C9-670C-4083-A79D-2A108B23689B}" dt="2022-09-23T20:44:46.423" v="3182" actId="1076"/>
          <ac:spMkLst>
            <pc:docMk/>
            <pc:sldMk cId="3723474995" sldId="266"/>
            <ac:spMk id="6" creationId="{835CDF87-0774-6D8E-1010-F4BC58EE2FC4}"/>
          </ac:spMkLst>
        </pc:spChg>
        <pc:spChg chg="add mod">
          <ac:chgData name="Emilija Gedminaitė" userId="a4db0e24-8212-4b05-80f9-af95af8edd5e" providerId="ADAL" clId="{775759C9-670C-4083-A79D-2A108B23689B}" dt="2022-09-23T20:44:46.583" v="3183" actId="1076"/>
          <ac:spMkLst>
            <pc:docMk/>
            <pc:sldMk cId="3723474995" sldId="266"/>
            <ac:spMk id="7" creationId="{CE6528A5-BD18-9026-B8B2-8916E9A134CA}"/>
          </ac:spMkLst>
        </pc:spChg>
        <pc:graphicFrameChg chg="add mod modGraphic">
          <ac:chgData name="Emilija Gedminaitė" userId="a4db0e24-8212-4b05-80f9-af95af8edd5e" providerId="ADAL" clId="{775759C9-670C-4083-A79D-2A108B23689B}" dt="2022-09-23T20:45:06.566" v="3185"/>
          <ac:graphicFrameMkLst>
            <pc:docMk/>
            <pc:sldMk cId="3723474995" sldId="266"/>
            <ac:graphicFrameMk id="4" creationId="{2FEEAC01-086B-B7AA-55BB-7E8AD4A13946}"/>
          </ac:graphicFrameMkLst>
        </pc:graphicFrameChg>
      </pc:sldChg>
      <pc:sldChg chg="addSp delSp modSp add mod ord setBg modNotesTx">
        <pc:chgData name="Emilija Gedminaitė" userId="a4db0e24-8212-4b05-80f9-af95af8edd5e" providerId="ADAL" clId="{775759C9-670C-4083-A79D-2A108B23689B}" dt="2022-09-24T05:14:06.361" v="4674"/>
        <pc:sldMkLst>
          <pc:docMk/>
          <pc:sldMk cId="2693346977" sldId="267"/>
        </pc:sldMkLst>
        <pc:spChg chg="mod">
          <ac:chgData name="Emilija Gedminaitė" userId="a4db0e24-8212-4b05-80f9-af95af8edd5e" providerId="ADAL" clId="{775759C9-670C-4083-A79D-2A108B23689B}" dt="2022-09-23T21:26:05.475" v="3601" actId="20577"/>
          <ac:spMkLst>
            <pc:docMk/>
            <pc:sldMk cId="2693346977" sldId="267"/>
            <ac:spMk id="2" creationId="{B4B39EDC-2EE1-BACE-8C99-5A77E86DB541}"/>
          </ac:spMkLst>
        </pc:spChg>
        <pc:spChg chg="add del">
          <ac:chgData name="Emilija Gedminaitė" userId="a4db0e24-8212-4b05-80f9-af95af8edd5e" providerId="ADAL" clId="{775759C9-670C-4083-A79D-2A108B23689B}" dt="2022-09-23T21:25:30.585" v="3584"/>
          <ac:spMkLst>
            <pc:docMk/>
            <pc:sldMk cId="2693346977" sldId="267"/>
            <ac:spMk id="3" creationId="{D4017281-CF89-F5BF-8875-26DA644319F2}"/>
          </ac:spMkLst>
        </pc:spChg>
        <pc:spChg chg="add del mod">
          <ac:chgData name="Emilija Gedminaitė" userId="a4db0e24-8212-4b05-80f9-af95af8edd5e" providerId="ADAL" clId="{775759C9-670C-4083-A79D-2A108B23689B}" dt="2022-09-23T21:25:07.383" v="3577"/>
          <ac:spMkLst>
            <pc:docMk/>
            <pc:sldMk cId="2693346977" sldId="267"/>
            <ac:spMk id="4" creationId="{9ABD7C14-4D00-9509-43C7-E42C914B3E08}"/>
          </ac:spMkLst>
        </pc:spChg>
        <pc:spChg chg="add mod">
          <ac:chgData name="Emilija Gedminaitė" userId="a4db0e24-8212-4b05-80f9-af95af8edd5e" providerId="ADAL" clId="{775759C9-670C-4083-A79D-2A108B23689B}" dt="2022-09-23T21:32:09.687" v="3695" actId="14100"/>
          <ac:spMkLst>
            <pc:docMk/>
            <pc:sldMk cId="2693346977" sldId="267"/>
            <ac:spMk id="6" creationId="{D8D59C92-D039-7925-C244-448A0DB0F417}"/>
          </ac:spMkLst>
        </pc:spChg>
        <pc:picChg chg="add del mod">
          <ac:chgData name="Emilija Gedminaitė" userId="a4db0e24-8212-4b05-80f9-af95af8edd5e" providerId="ADAL" clId="{775759C9-670C-4083-A79D-2A108B23689B}" dt="2022-09-23T21:25:29.174" v="3583"/>
          <ac:picMkLst>
            <pc:docMk/>
            <pc:sldMk cId="2693346977" sldId="267"/>
            <ac:picMk id="5" creationId="{E666995D-3728-DE1D-6CE7-56D9EA2E633B}"/>
          </ac:picMkLst>
        </pc:picChg>
        <pc:picChg chg="add mod">
          <ac:chgData name="Emilija Gedminaitė" userId="a4db0e24-8212-4b05-80f9-af95af8edd5e" providerId="ADAL" clId="{775759C9-670C-4083-A79D-2A108B23689B}" dt="2022-09-23T21:32:11.532" v="3696" actId="1076"/>
          <ac:picMkLst>
            <pc:docMk/>
            <pc:sldMk cId="2693346977" sldId="267"/>
            <ac:picMk id="8" creationId="{CBAE7655-B91C-1008-C8AC-FCD496854463}"/>
          </ac:picMkLst>
        </pc:picChg>
      </pc:sldChg>
      <pc:sldChg chg="add del setBg">
        <pc:chgData name="Emilija Gedminaitė" userId="a4db0e24-8212-4b05-80f9-af95af8edd5e" providerId="ADAL" clId="{775759C9-670C-4083-A79D-2A108B23689B}" dt="2022-09-23T20:07:13.007" v="2688"/>
        <pc:sldMkLst>
          <pc:docMk/>
          <pc:sldMk cId="3987820291" sldId="267"/>
        </pc:sldMkLst>
      </pc:sldChg>
      <pc:sldChg chg="add del setBg">
        <pc:chgData name="Emilija Gedminaitė" userId="a4db0e24-8212-4b05-80f9-af95af8edd5e" providerId="ADAL" clId="{775759C9-670C-4083-A79D-2A108B23689B}" dt="2022-09-23T20:07:13.007" v="2688"/>
        <pc:sldMkLst>
          <pc:docMk/>
          <pc:sldMk cId="1043438355" sldId="268"/>
        </pc:sldMkLst>
      </pc:sldChg>
      <pc:sldChg chg="addSp delSp modSp add mod setBg modNotesTx">
        <pc:chgData name="Emilija Gedminaitė" userId="a4db0e24-8212-4b05-80f9-af95af8edd5e" providerId="ADAL" clId="{775759C9-670C-4083-A79D-2A108B23689B}" dt="2022-09-24T05:13:55.837" v="4673"/>
        <pc:sldMkLst>
          <pc:docMk/>
          <pc:sldMk cId="1654500050" sldId="268"/>
        </pc:sldMkLst>
        <pc:spChg chg="mod">
          <ac:chgData name="Emilija Gedminaitė" userId="a4db0e24-8212-4b05-80f9-af95af8edd5e" providerId="ADAL" clId="{775759C9-670C-4083-A79D-2A108B23689B}" dt="2022-09-23T21:40:42.279" v="3790" actId="6549"/>
          <ac:spMkLst>
            <pc:docMk/>
            <pc:sldMk cId="1654500050" sldId="268"/>
            <ac:spMk id="2" creationId="{B4B39EDC-2EE1-BACE-8C99-5A77E86DB541}"/>
          </ac:spMkLst>
        </pc:spChg>
        <pc:spChg chg="mod">
          <ac:chgData name="Emilija Gedminaitė" userId="a4db0e24-8212-4b05-80f9-af95af8edd5e" providerId="ADAL" clId="{775759C9-670C-4083-A79D-2A108B23689B}" dt="2022-09-23T21:34:01.736" v="3719" actId="20577"/>
          <ac:spMkLst>
            <pc:docMk/>
            <pc:sldMk cId="1654500050" sldId="268"/>
            <ac:spMk id="3" creationId="{D4017281-CF89-F5BF-8875-26DA644319F2}"/>
          </ac:spMkLst>
        </pc:spChg>
        <pc:spChg chg="add del mod">
          <ac:chgData name="Emilija Gedminaitė" userId="a4db0e24-8212-4b05-80f9-af95af8edd5e" providerId="ADAL" clId="{775759C9-670C-4083-A79D-2A108B23689B}" dt="2022-09-23T21:36:46.785" v="3759" actId="478"/>
          <ac:spMkLst>
            <pc:docMk/>
            <pc:sldMk cId="1654500050" sldId="268"/>
            <ac:spMk id="5" creationId="{F7043E70-9BB6-5EA9-3208-F47798B301E5}"/>
          </ac:spMkLst>
        </pc:spChg>
        <pc:spChg chg="add mod">
          <ac:chgData name="Emilija Gedminaitė" userId="a4db0e24-8212-4b05-80f9-af95af8edd5e" providerId="ADAL" clId="{775759C9-670C-4083-A79D-2A108B23689B}" dt="2022-09-23T21:38:02.081" v="3781" actId="20577"/>
          <ac:spMkLst>
            <pc:docMk/>
            <pc:sldMk cId="1654500050" sldId="268"/>
            <ac:spMk id="7" creationId="{4BEA5167-EAAE-D461-8CD9-A48F4D18DC43}"/>
          </ac:spMkLst>
        </pc:spChg>
        <pc:picChg chg="add mod modCrop">
          <ac:chgData name="Emilija Gedminaitė" userId="a4db0e24-8212-4b05-80f9-af95af8edd5e" providerId="ADAL" clId="{775759C9-670C-4083-A79D-2A108B23689B}" dt="2022-09-23T21:35:00.333" v="3740" actId="1076"/>
          <ac:picMkLst>
            <pc:docMk/>
            <pc:sldMk cId="1654500050" sldId="268"/>
            <ac:picMk id="4" creationId="{F85C1DB2-BF74-F27E-39BC-3761D7A587CA}"/>
          </ac:picMkLst>
        </pc:picChg>
      </pc:sldChg>
      <pc:sldChg chg="new del">
        <pc:chgData name="Emilija Gedminaitė" userId="a4db0e24-8212-4b05-80f9-af95af8edd5e" providerId="ADAL" clId="{775759C9-670C-4083-A79D-2A108B23689B}" dt="2022-09-23T20:49:22.342" v="3196" actId="680"/>
        <pc:sldMkLst>
          <pc:docMk/>
          <pc:sldMk cId="3620416786" sldId="268"/>
        </pc:sldMkLst>
      </pc:sldChg>
      <pc:sldChg chg="addSp delSp modSp add mod setBg">
        <pc:chgData name="Emilija Gedminaitė" userId="a4db0e24-8212-4b05-80f9-af95af8edd5e" providerId="ADAL" clId="{775759C9-670C-4083-A79D-2A108B23689B}" dt="2022-09-23T21:12:31.797" v="3554" actId="20577"/>
        <pc:sldMkLst>
          <pc:docMk/>
          <pc:sldMk cId="624674560" sldId="269"/>
        </pc:sldMkLst>
        <pc:spChg chg="mod">
          <ac:chgData name="Emilija Gedminaitė" userId="a4db0e24-8212-4b05-80f9-af95af8edd5e" providerId="ADAL" clId="{775759C9-670C-4083-A79D-2A108B23689B}" dt="2022-09-23T20:57:37.353" v="3290" actId="14100"/>
          <ac:spMkLst>
            <pc:docMk/>
            <pc:sldMk cId="624674560" sldId="269"/>
            <ac:spMk id="2" creationId="{B4B39EDC-2EE1-BACE-8C99-5A77E86DB541}"/>
          </ac:spMkLst>
        </pc:spChg>
        <pc:spChg chg="del">
          <ac:chgData name="Emilija Gedminaitė" userId="a4db0e24-8212-4b05-80f9-af95af8edd5e" providerId="ADAL" clId="{775759C9-670C-4083-A79D-2A108B23689B}" dt="2022-09-23T20:53:16.141" v="3260"/>
          <ac:spMkLst>
            <pc:docMk/>
            <pc:sldMk cId="624674560" sldId="269"/>
            <ac:spMk id="3" creationId="{D4017281-CF89-F5BF-8875-26DA644319F2}"/>
          </ac:spMkLst>
        </pc:spChg>
        <pc:spChg chg="add mod">
          <ac:chgData name="Emilija Gedminaitė" userId="a4db0e24-8212-4b05-80f9-af95af8edd5e" providerId="ADAL" clId="{775759C9-670C-4083-A79D-2A108B23689B}" dt="2022-09-23T21:08:21.648" v="3519" actId="1076"/>
          <ac:spMkLst>
            <pc:docMk/>
            <pc:sldMk cId="624674560" sldId="269"/>
            <ac:spMk id="12" creationId="{94AF8F3F-D1BD-805D-E919-11E3ED2386E8}"/>
          </ac:spMkLst>
        </pc:spChg>
        <pc:spChg chg="add mod">
          <ac:chgData name="Emilija Gedminaitė" userId="a4db0e24-8212-4b05-80f9-af95af8edd5e" providerId="ADAL" clId="{775759C9-670C-4083-A79D-2A108B23689B}" dt="2022-09-23T21:06:19.364" v="3430" actId="14100"/>
          <ac:spMkLst>
            <pc:docMk/>
            <pc:sldMk cId="624674560" sldId="269"/>
            <ac:spMk id="14" creationId="{A651B51B-0C2E-82DB-2E8A-066B5E228835}"/>
          </ac:spMkLst>
        </pc:spChg>
        <pc:spChg chg="add mod">
          <ac:chgData name="Emilija Gedminaitė" userId="a4db0e24-8212-4b05-80f9-af95af8edd5e" providerId="ADAL" clId="{775759C9-670C-4083-A79D-2A108B23689B}" dt="2022-09-23T21:12:31.797" v="3554" actId="20577"/>
          <ac:spMkLst>
            <pc:docMk/>
            <pc:sldMk cId="624674560" sldId="269"/>
            <ac:spMk id="15" creationId="{1FBC8BB0-890C-6A16-444E-13AED3E6E16B}"/>
          </ac:spMkLst>
        </pc:spChg>
        <pc:spChg chg="add mod">
          <ac:chgData name="Emilija Gedminaitė" userId="a4db0e24-8212-4b05-80f9-af95af8edd5e" providerId="ADAL" clId="{775759C9-670C-4083-A79D-2A108B23689B}" dt="2022-09-23T21:08:07.256" v="3517" actId="1076"/>
          <ac:spMkLst>
            <pc:docMk/>
            <pc:sldMk cId="624674560" sldId="269"/>
            <ac:spMk id="16" creationId="{71EBB899-275E-34C9-C3E9-CB521E0B5FF0}"/>
          </ac:spMkLst>
        </pc:spChg>
        <pc:grpChg chg="add del mod">
          <ac:chgData name="Emilija Gedminaitė" userId="a4db0e24-8212-4b05-80f9-af95af8edd5e" providerId="ADAL" clId="{775759C9-670C-4083-A79D-2A108B23689B}" dt="2022-09-23T20:55:35.890" v="3270"/>
          <ac:grpSpMkLst>
            <pc:docMk/>
            <pc:sldMk cId="624674560" sldId="269"/>
            <ac:grpSpMk id="6" creationId="{F2AED5DD-B40E-F508-3B21-05FF8597169E}"/>
          </ac:grpSpMkLst>
        </pc:grpChg>
        <pc:picChg chg="add mod">
          <ac:chgData name="Emilija Gedminaitė" userId="a4db0e24-8212-4b05-80f9-af95af8edd5e" providerId="ADAL" clId="{775759C9-670C-4083-A79D-2A108B23689B}" dt="2022-09-23T21:06:39.468" v="3434" actId="1076"/>
          <ac:picMkLst>
            <pc:docMk/>
            <pc:sldMk cId="624674560" sldId="269"/>
            <ac:picMk id="4" creationId="{0EFCAA1F-A1A9-6E1D-6729-776F58C5CBD1}"/>
          </ac:picMkLst>
        </pc:picChg>
        <pc:picChg chg="add mod">
          <ac:chgData name="Emilija Gedminaitė" userId="a4db0e24-8212-4b05-80f9-af95af8edd5e" providerId="ADAL" clId="{775759C9-670C-4083-A79D-2A108B23689B}" dt="2022-09-23T21:06:56.023" v="3437" actId="1076"/>
          <ac:picMkLst>
            <pc:docMk/>
            <pc:sldMk cId="624674560" sldId="269"/>
            <ac:picMk id="5" creationId="{773052A9-B791-81AF-3C90-058693D952B4}"/>
          </ac:picMkLst>
        </pc:picChg>
        <pc:picChg chg="mod">
          <ac:chgData name="Emilija Gedminaitė" userId="a4db0e24-8212-4b05-80f9-af95af8edd5e" providerId="ADAL" clId="{775759C9-670C-4083-A79D-2A108B23689B}" dt="2022-09-23T20:55:23.482" v="3269"/>
          <ac:picMkLst>
            <pc:docMk/>
            <pc:sldMk cId="624674560" sldId="269"/>
            <ac:picMk id="7" creationId="{AF251F29-72BE-ABFB-A241-407F03181A3A}"/>
          </ac:picMkLst>
        </pc:picChg>
        <pc:picChg chg="mod">
          <ac:chgData name="Emilija Gedminaitė" userId="a4db0e24-8212-4b05-80f9-af95af8edd5e" providerId="ADAL" clId="{775759C9-670C-4083-A79D-2A108B23689B}" dt="2022-09-23T20:55:23.482" v="3269"/>
          <ac:picMkLst>
            <pc:docMk/>
            <pc:sldMk cId="624674560" sldId="269"/>
            <ac:picMk id="8" creationId="{19B02971-FE49-75F1-0DF8-088564E1C5F9}"/>
          </ac:picMkLst>
        </pc:picChg>
        <pc:picChg chg="add del mod">
          <ac:chgData name="Emilija Gedminaitė" userId="a4db0e24-8212-4b05-80f9-af95af8edd5e" providerId="ADAL" clId="{775759C9-670C-4083-A79D-2A108B23689B}" dt="2022-09-23T21:01:39.609" v="3366" actId="478"/>
          <ac:picMkLst>
            <pc:docMk/>
            <pc:sldMk cId="624674560" sldId="269"/>
            <ac:picMk id="9" creationId="{2FD07433-0131-7F90-DCB8-DD94A677933B}"/>
          </ac:picMkLst>
        </pc:picChg>
        <pc:picChg chg="add del mod">
          <ac:chgData name="Emilija Gedminaitė" userId="a4db0e24-8212-4b05-80f9-af95af8edd5e" providerId="ADAL" clId="{775759C9-670C-4083-A79D-2A108B23689B}" dt="2022-09-23T20:55:49.528" v="3274" actId="478"/>
          <ac:picMkLst>
            <pc:docMk/>
            <pc:sldMk cId="624674560" sldId="269"/>
            <ac:picMk id="10" creationId="{AAD26B27-F6F2-6DA2-E614-5894D388BC73}"/>
          </ac:picMkLst>
        </pc:picChg>
        <pc:picChg chg="add mod">
          <ac:chgData name="Emilija Gedminaitė" userId="a4db0e24-8212-4b05-80f9-af95af8edd5e" providerId="ADAL" clId="{775759C9-670C-4083-A79D-2A108B23689B}" dt="2022-09-23T21:06:27.480" v="3432" actId="1076"/>
          <ac:picMkLst>
            <pc:docMk/>
            <pc:sldMk cId="624674560" sldId="269"/>
            <ac:picMk id="11" creationId="{CE82541A-2742-E8E1-FC65-819ABC7A50E6}"/>
          </ac:picMkLst>
        </pc:picChg>
        <pc:picChg chg="add mod">
          <ac:chgData name="Emilija Gedminaitė" userId="a4db0e24-8212-4b05-80f9-af95af8edd5e" providerId="ADAL" clId="{775759C9-670C-4083-A79D-2A108B23689B}" dt="2022-09-23T21:06:23.390" v="3431" actId="1076"/>
          <ac:picMkLst>
            <pc:docMk/>
            <pc:sldMk cId="624674560" sldId="269"/>
            <ac:picMk id="13" creationId="{D3AB2F1A-A81D-A218-61AC-E3925940B5DB}"/>
          </ac:picMkLst>
        </pc:picChg>
      </pc:sldChg>
      <pc:sldChg chg="add del setBg">
        <pc:chgData name="Emilija Gedminaitė" userId="a4db0e24-8212-4b05-80f9-af95af8edd5e" providerId="ADAL" clId="{775759C9-670C-4083-A79D-2A108B23689B}" dt="2022-09-23T20:07:13.007" v="2688"/>
        <pc:sldMkLst>
          <pc:docMk/>
          <pc:sldMk cId="3157467589" sldId="269"/>
        </pc:sldMkLst>
      </pc:sldChg>
      <pc:sldChg chg="new del">
        <pc:chgData name="Emilija Gedminaitė" userId="a4db0e24-8212-4b05-80f9-af95af8edd5e" providerId="ADAL" clId="{775759C9-670C-4083-A79D-2A108B23689B}" dt="2022-09-23T21:09:09.660" v="3521" actId="680"/>
        <pc:sldMkLst>
          <pc:docMk/>
          <pc:sldMk cId="1397925863" sldId="270"/>
        </pc:sldMkLst>
      </pc:sldChg>
      <pc:sldChg chg="add del setBg">
        <pc:chgData name="Emilija Gedminaitė" userId="a4db0e24-8212-4b05-80f9-af95af8edd5e" providerId="ADAL" clId="{775759C9-670C-4083-A79D-2A108B23689B}" dt="2022-09-23T21:23:51.539" v="3566" actId="47"/>
        <pc:sldMkLst>
          <pc:docMk/>
          <pc:sldMk cId="2384551755" sldId="270"/>
        </pc:sldMkLst>
      </pc:sldChg>
      <pc:sldChg chg="add del setBg">
        <pc:chgData name="Emilija Gedminaitė" userId="a4db0e24-8212-4b05-80f9-af95af8edd5e" providerId="ADAL" clId="{775759C9-670C-4083-A79D-2A108B23689B}" dt="2022-09-23T20:07:13.007" v="2688"/>
        <pc:sldMkLst>
          <pc:docMk/>
          <pc:sldMk cId="2551761683" sldId="270"/>
        </pc:sldMkLst>
      </pc:sldChg>
      <pc:sldChg chg="add del setBg">
        <pc:chgData name="Emilija Gedminaitė" userId="a4db0e24-8212-4b05-80f9-af95af8edd5e" providerId="ADAL" clId="{775759C9-670C-4083-A79D-2A108B23689B}" dt="2022-09-23T20:07:13.007" v="2688"/>
        <pc:sldMkLst>
          <pc:docMk/>
          <pc:sldMk cId="2975906072" sldId="271"/>
        </pc:sldMkLst>
      </pc:sldChg>
      <pc:sldChg chg="add del setBg">
        <pc:chgData name="Emilija Gedminaitė" userId="a4db0e24-8212-4b05-80f9-af95af8edd5e" providerId="ADAL" clId="{775759C9-670C-4083-A79D-2A108B23689B}" dt="2022-09-23T20:07:13.007" v="2688"/>
        <pc:sldMkLst>
          <pc:docMk/>
          <pc:sldMk cId="3574291338" sldId="272"/>
        </pc:sldMkLst>
      </pc:sldChg>
      <pc:sldChg chg="add del setBg">
        <pc:chgData name="Emilija Gedminaitė" userId="a4db0e24-8212-4b05-80f9-af95af8edd5e" providerId="ADAL" clId="{775759C9-670C-4083-A79D-2A108B23689B}" dt="2022-09-23T20:07:13.007" v="2688"/>
        <pc:sldMkLst>
          <pc:docMk/>
          <pc:sldMk cId="1075768668" sldId="273"/>
        </pc:sldMkLst>
      </pc:sldChg>
      <pc:sldChg chg="add del setBg">
        <pc:chgData name="Emilija Gedminaitė" userId="a4db0e24-8212-4b05-80f9-af95af8edd5e" providerId="ADAL" clId="{775759C9-670C-4083-A79D-2A108B23689B}" dt="2022-09-23T20:07:13.007" v="2688"/>
        <pc:sldMkLst>
          <pc:docMk/>
          <pc:sldMk cId="4180241555" sldId="274"/>
        </pc:sldMkLst>
      </pc:sldChg>
      <pc:sldChg chg="add del setBg">
        <pc:chgData name="Emilija Gedminaitė" userId="a4db0e24-8212-4b05-80f9-af95af8edd5e" providerId="ADAL" clId="{775759C9-670C-4083-A79D-2A108B23689B}" dt="2022-09-23T20:07:13.007" v="2688"/>
        <pc:sldMkLst>
          <pc:docMk/>
          <pc:sldMk cId="2011065663" sldId="275"/>
        </pc:sldMkLst>
      </pc:sldChg>
      <pc:sldChg chg="add del">
        <pc:chgData name="Emilija Gedminaitė" userId="a4db0e24-8212-4b05-80f9-af95af8edd5e" providerId="ADAL" clId="{775759C9-670C-4083-A79D-2A108B23689B}" dt="2022-09-23T20:07:13.007" v="2688"/>
        <pc:sldMkLst>
          <pc:docMk/>
          <pc:sldMk cId="637873458" sldId="276"/>
        </pc:sldMkLst>
      </pc:sldChg>
    </pc:docChg>
  </pc:docChgLst>
  <pc:docChgLst>
    <pc:chgData name="Emilija Gedminaitė" userId="S::emilgedm0728@kmu.lt::a4db0e24-8212-4b05-80f9-af95af8edd5e" providerId="AD" clId="Web-{5F3656C2-FD82-4649-83D6-CEBE6ACFDE9B}"/>
    <pc:docChg chg="modSld">
      <pc:chgData name="Emilija Gedminaitė" userId="S::emilgedm0728@kmu.lt::a4db0e24-8212-4b05-80f9-af95af8edd5e" providerId="AD" clId="Web-{5F3656C2-FD82-4649-83D6-CEBE6ACFDE9B}" dt="2022-08-10T15:52:01.236" v="13" actId="20577"/>
      <pc:docMkLst>
        <pc:docMk/>
      </pc:docMkLst>
      <pc:sldChg chg="modSp">
        <pc:chgData name="Emilija Gedminaitė" userId="S::emilgedm0728@kmu.lt::a4db0e24-8212-4b05-80f9-af95af8edd5e" providerId="AD" clId="Web-{5F3656C2-FD82-4649-83D6-CEBE6ACFDE9B}" dt="2022-08-10T15:52:01.236" v="13" actId="20577"/>
        <pc:sldMkLst>
          <pc:docMk/>
          <pc:sldMk cId="424736396" sldId="256"/>
        </pc:sldMkLst>
        <pc:spChg chg="mod">
          <ac:chgData name="Emilija Gedminaitė" userId="S::emilgedm0728@kmu.lt::a4db0e24-8212-4b05-80f9-af95af8edd5e" providerId="AD" clId="Web-{5F3656C2-FD82-4649-83D6-CEBE6ACFDE9B}" dt="2022-08-10T15:52:01.236" v="13" actId="20577"/>
          <ac:spMkLst>
            <pc:docMk/>
            <pc:sldMk cId="424736396" sldId="256"/>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387F8-2C8C-4AD6-818B-E79286C1DE5C}" type="doc">
      <dgm:prSet loTypeId="urn:microsoft.com/office/officeart/2009/3/layout/StepUpProcess" loCatId="process" qsTypeId="urn:microsoft.com/office/officeart/2005/8/quickstyle/simple1" qsCatId="simple" csTypeId="urn:microsoft.com/office/officeart/2005/8/colors/accent4_3" csCatId="accent4" phldr="1"/>
      <dgm:spPr/>
      <dgm:t>
        <a:bodyPr/>
        <a:lstStyle/>
        <a:p>
          <a:endParaRPr lang="en-GB"/>
        </a:p>
      </dgm:t>
    </dgm:pt>
    <dgm:pt modelId="{A1FB8E57-C615-4FD2-BCE3-881863A2E5D0}">
      <dgm:prSet phldrT="[Text]" custT="1"/>
      <dgm:spPr/>
      <dgm:t>
        <a:bodyPr/>
        <a:lstStyle/>
        <a:p>
          <a:r>
            <a:rPr lang="lt-LT" sz="2400" dirty="0" err="1">
              <a:latin typeface="+mn-lt"/>
            </a:rPr>
            <a:t>Junjorai</a:t>
          </a:r>
          <a:r>
            <a:rPr lang="lt-LT" sz="2400" dirty="0">
              <a:latin typeface="+mn-lt"/>
            </a:rPr>
            <a:t>,</a:t>
          </a:r>
          <a:br>
            <a:rPr lang="lt-LT" sz="2400" dirty="0">
              <a:latin typeface="+mn-lt"/>
            </a:rPr>
          </a:br>
          <a:r>
            <a:rPr lang="lt-LT" sz="2400" dirty="0">
              <a:latin typeface="+mn-lt"/>
            </a:rPr>
            <a:t>kandidatai</a:t>
          </a:r>
          <a:endParaRPr lang="en-GB" sz="2400" dirty="0">
            <a:latin typeface="+mn-lt"/>
          </a:endParaRPr>
        </a:p>
      </dgm:t>
    </dgm:pt>
    <dgm:pt modelId="{4E67F19E-29B8-4EA4-B945-BE911A20EBBE}" type="parTrans" cxnId="{B20B072D-874B-4F70-B600-5B28F71C8FEB}">
      <dgm:prSet/>
      <dgm:spPr/>
      <dgm:t>
        <a:bodyPr/>
        <a:lstStyle/>
        <a:p>
          <a:endParaRPr lang="en-GB" sz="1400">
            <a:solidFill>
              <a:schemeClr val="tx1"/>
            </a:solidFill>
            <a:latin typeface="+mn-lt"/>
          </a:endParaRPr>
        </a:p>
      </dgm:t>
    </dgm:pt>
    <dgm:pt modelId="{D1D56EBB-ABDC-41B9-8AE2-D1EDB5240103}" type="sibTrans" cxnId="{B20B072D-874B-4F70-B600-5B28F71C8FEB}">
      <dgm:prSet/>
      <dgm:spPr/>
      <dgm:t>
        <a:bodyPr/>
        <a:lstStyle/>
        <a:p>
          <a:endParaRPr lang="en-GB" sz="1400">
            <a:solidFill>
              <a:schemeClr val="tx1"/>
            </a:solidFill>
            <a:latin typeface="+mn-lt"/>
          </a:endParaRPr>
        </a:p>
      </dgm:t>
    </dgm:pt>
    <dgm:pt modelId="{422B1F3A-EF29-46D9-84E0-F637927FA05C}">
      <dgm:prSet phldrT="[Text]" custT="1"/>
      <dgm:spPr/>
      <dgm:t>
        <a:bodyPr/>
        <a:lstStyle/>
        <a:p>
          <a:r>
            <a:rPr lang="lt-LT" sz="2400" dirty="0">
              <a:latin typeface="+mn-lt"/>
            </a:rPr>
            <a:t>Senjorai,</a:t>
          </a:r>
          <a:br>
            <a:rPr lang="lt-LT" sz="2400" dirty="0">
              <a:latin typeface="+mn-lt"/>
            </a:rPr>
          </a:br>
          <a:r>
            <a:rPr lang="lt-LT" sz="2400" dirty="0">
              <a:latin typeface="+mn-lt"/>
            </a:rPr>
            <a:t>tikrieji nariai, jaunuomenės nariai</a:t>
          </a:r>
          <a:endParaRPr lang="en-GB" sz="2400" dirty="0">
            <a:latin typeface="+mn-lt"/>
          </a:endParaRPr>
        </a:p>
      </dgm:t>
    </dgm:pt>
    <dgm:pt modelId="{F9C309E1-A8B4-4EE8-9BA1-291DEC93F797}" type="parTrans" cxnId="{E3A8DB6A-4C08-4FD8-8EFE-0943A969B704}">
      <dgm:prSet/>
      <dgm:spPr/>
      <dgm:t>
        <a:bodyPr/>
        <a:lstStyle/>
        <a:p>
          <a:endParaRPr lang="en-GB" sz="1400">
            <a:solidFill>
              <a:schemeClr val="tx1"/>
            </a:solidFill>
            <a:latin typeface="+mn-lt"/>
          </a:endParaRPr>
        </a:p>
      </dgm:t>
    </dgm:pt>
    <dgm:pt modelId="{5D8AB672-97CC-4696-95A3-AE37292DB749}" type="sibTrans" cxnId="{E3A8DB6A-4C08-4FD8-8EFE-0943A969B704}">
      <dgm:prSet/>
      <dgm:spPr/>
      <dgm:t>
        <a:bodyPr/>
        <a:lstStyle/>
        <a:p>
          <a:endParaRPr lang="en-GB" sz="1400">
            <a:solidFill>
              <a:schemeClr val="tx1"/>
            </a:solidFill>
            <a:latin typeface="+mn-lt"/>
          </a:endParaRPr>
        </a:p>
      </dgm:t>
    </dgm:pt>
    <dgm:pt modelId="{325FA9DB-674A-499E-A947-508163DC14FE}">
      <dgm:prSet phldrT="[Text]" custT="1"/>
      <dgm:spPr/>
      <dgm:t>
        <a:bodyPr/>
        <a:lstStyle/>
        <a:p>
          <a:r>
            <a:rPr lang="lt-LT" sz="2400" dirty="0">
              <a:latin typeface="+mn-lt"/>
            </a:rPr>
            <a:t>Filisteriai, sendraugiai</a:t>
          </a:r>
          <a:endParaRPr lang="en-GB" sz="2400" dirty="0">
            <a:latin typeface="+mn-lt"/>
          </a:endParaRPr>
        </a:p>
      </dgm:t>
    </dgm:pt>
    <dgm:pt modelId="{C1241F53-A6B1-4663-9280-26DCCE820236}" type="parTrans" cxnId="{67079B04-E688-47F8-B0D9-C5D224937975}">
      <dgm:prSet/>
      <dgm:spPr/>
      <dgm:t>
        <a:bodyPr/>
        <a:lstStyle/>
        <a:p>
          <a:endParaRPr lang="en-GB" sz="1400">
            <a:solidFill>
              <a:schemeClr val="tx1"/>
            </a:solidFill>
            <a:latin typeface="+mn-lt"/>
          </a:endParaRPr>
        </a:p>
      </dgm:t>
    </dgm:pt>
    <dgm:pt modelId="{4E8668B9-BA56-4D7E-80F5-B0A83268F938}" type="sibTrans" cxnId="{67079B04-E688-47F8-B0D9-C5D224937975}">
      <dgm:prSet/>
      <dgm:spPr/>
      <dgm:t>
        <a:bodyPr/>
        <a:lstStyle/>
        <a:p>
          <a:endParaRPr lang="en-GB" sz="1400">
            <a:solidFill>
              <a:schemeClr val="tx1"/>
            </a:solidFill>
            <a:latin typeface="+mn-lt"/>
          </a:endParaRPr>
        </a:p>
      </dgm:t>
    </dgm:pt>
    <dgm:pt modelId="{22F8C38E-8832-4DCB-96A1-6ED3FEEC872A}" type="pres">
      <dgm:prSet presAssocID="{0B5387F8-2C8C-4AD6-818B-E79286C1DE5C}" presName="rootnode" presStyleCnt="0">
        <dgm:presLayoutVars>
          <dgm:chMax/>
          <dgm:chPref/>
          <dgm:dir/>
          <dgm:animLvl val="lvl"/>
        </dgm:presLayoutVars>
      </dgm:prSet>
      <dgm:spPr/>
    </dgm:pt>
    <dgm:pt modelId="{7B119AF2-127C-4AA8-BF23-54627D878D8F}" type="pres">
      <dgm:prSet presAssocID="{A1FB8E57-C615-4FD2-BCE3-881863A2E5D0}" presName="composite" presStyleCnt="0"/>
      <dgm:spPr/>
    </dgm:pt>
    <dgm:pt modelId="{85733154-803A-4A98-9171-5B07E3A2AC5A}" type="pres">
      <dgm:prSet presAssocID="{A1FB8E57-C615-4FD2-BCE3-881863A2E5D0}" presName="LShape" presStyleLbl="alignNode1" presStyleIdx="0" presStyleCnt="5"/>
      <dgm:spPr>
        <a:solidFill>
          <a:srgbClr val="D7AA03"/>
        </a:solidFill>
        <a:ln>
          <a:noFill/>
        </a:ln>
      </dgm:spPr>
    </dgm:pt>
    <dgm:pt modelId="{809404A3-3153-4D01-B2A7-41D62706BCF5}" type="pres">
      <dgm:prSet presAssocID="{A1FB8E57-C615-4FD2-BCE3-881863A2E5D0}" presName="ParentText" presStyleLbl="revTx" presStyleIdx="0" presStyleCnt="3">
        <dgm:presLayoutVars>
          <dgm:chMax val="0"/>
          <dgm:chPref val="0"/>
          <dgm:bulletEnabled val="1"/>
        </dgm:presLayoutVars>
      </dgm:prSet>
      <dgm:spPr/>
    </dgm:pt>
    <dgm:pt modelId="{1A8D424A-CAFD-466B-96A9-2FB7F5DE10E4}" type="pres">
      <dgm:prSet presAssocID="{A1FB8E57-C615-4FD2-BCE3-881863A2E5D0}" presName="Triangle" presStyleLbl="alignNode1" presStyleIdx="1" presStyleCnt="5" custLinFactNeighborX="-846" custLinFactNeighborY="43664"/>
      <dgm:spPr>
        <a:solidFill>
          <a:srgbClr val="D7AA03"/>
        </a:solidFill>
        <a:ln>
          <a:noFill/>
        </a:ln>
      </dgm:spPr>
    </dgm:pt>
    <dgm:pt modelId="{7D33464A-92DC-489B-A696-512C3C2A0BA7}" type="pres">
      <dgm:prSet presAssocID="{D1D56EBB-ABDC-41B9-8AE2-D1EDB5240103}" presName="sibTrans" presStyleCnt="0"/>
      <dgm:spPr/>
    </dgm:pt>
    <dgm:pt modelId="{6915AB3D-BA3E-41C3-9B03-39780CE6807E}" type="pres">
      <dgm:prSet presAssocID="{D1D56EBB-ABDC-41B9-8AE2-D1EDB5240103}" presName="space" presStyleCnt="0"/>
      <dgm:spPr/>
    </dgm:pt>
    <dgm:pt modelId="{36B7C654-3C0A-44B1-B158-2D6E070945F9}" type="pres">
      <dgm:prSet presAssocID="{422B1F3A-EF29-46D9-84E0-F637927FA05C}" presName="composite" presStyleCnt="0"/>
      <dgm:spPr/>
    </dgm:pt>
    <dgm:pt modelId="{6C77A1A5-2AFF-4F61-B9EA-4375444A7C12}" type="pres">
      <dgm:prSet presAssocID="{422B1F3A-EF29-46D9-84E0-F637927FA05C}" presName="LShape" presStyleLbl="alignNode1" presStyleIdx="2" presStyleCnt="5" custLinFactNeighborX="-7995" custLinFactNeighborY="1997"/>
      <dgm:spPr>
        <a:solidFill>
          <a:srgbClr val="EFC203"/>
        </a:solidFill>
        <a:ln>
          <a:noFill/>
        </a:ln>
      </dgm:spPr>
    </dgm:pt>
    <dgm:pt modelId="{8186AEB5-C7E8-4451-98E0-2BB92BF4B6A7}" type="pres">
      <dgm:prSet presAssocID="{422B1F3A-EF29-46D9-84E0-F637927FA05C}" presName="ParentText" presStyleLbl="revTx" presStyleIdx="1" presStyleCnt="3" custLinFactNeighborX="-7892" custLinFactNeighborY="917">
        <dgm:presLayoutVars>
          <dgm:chMax val="0"/>
          <dgm:chPref val="0"/>
          <dgm:bulletEnabled val="1"/>
        </dgm:presLayoutVars>
      </dgm:prSet>
      <dgm:spPr/>
    </dgm:pt>
    <dgm:pt modelId="{8E055CE9-C8B0-4850-8C90-C35BD7242505}" type="pres">
      <dgm:prSet presAssocID="{422B1F3A-EF29-46D9-84E0-F637927FA05C}" presName="Triangle" presStyleLbl="alignNode1" presStyleIdx="3" presStyleCnt="5" custLinFactNeighborX="-50347" custLinFactNeighborY="50813"/>
      <dgm:spPr>
        <a:solidFill>
          <a:srgbClr val="EFC203"/>
        </a:solidFill>
        <a:ln>
          <a:noFill/>
        </a:ln>
      </dgm:spPr>
    </dgm:pt>
    <dgm:pt modelId="{1A50B4A3-BE1F-4E56-B27E-E49F00A6D566}" type="pres">
      <dgm:prSet presAssocID="{5D8AB672-97CC-4696-95A3-AE37292DB749}" presName="sibTrans" presStyleCnt="0"/>
      <dgm:spPr/>
    </dgm:pt>
    <dgm:pt modelId="{DE6C1A37-C903-49BF-8614-52CEBE96763A}" type="pres">
      <dgm:prSet presAssocID="{5D8AB672-97CC-4696-95A3-AE37292DB749}" presName="space" presStyleCnt="0"/>
      <dgm:spPr/>
    </dgm:pt>
    <dgm:pt modelId="{6540B59D-7A34-4211-9F0C-3DB0D1114B71}" type="pres">
      <dgm:prSet presAssocID="{325FA9DB-674A-499E-A947-508163DC14FE}" presName="composite" presStyleCnt="0"/>
      <dgm:spPr/>
    </dgm:pt>
    <dgm:pt modelId="{F62E1BB6-E19E-4334-BE27-FEA65B90EB7B}" type="pres">
      <dgm:prSet presAssocID="{325FA9DB-674A-499E-A947-508163DC14FE}" presName="LShape" presStyleLbl="alignNode1" presStyleIdx="4" presStyleCnt="5" custLinFactNeighborX="-16015" custLinFactNeighborY="-582"/>
      <dgm:spPr>
        <a:solidFill>
          <a:srgbClr val="FFD469"/>
        </a:solidFill>
        <a:ln>
          <a:noFill/>
        </a:ln>
      </dgm:spPr>
    </dgm:pt>
    <dgm:pt modelId="{83DC8539-1D03-47F0-9BA1-54BF7C8E994F}" type="pres">
      <dgm:prSet presAssocID="{325FA9DB-674A-499E-A947-508163DC14FE}" presName="ParentText" presStyleLbl="revTx" presStyleIdx="2" presStyleCnt="3" custLinFactNeighborX="-18963" custLinFactNeighborY="-974">
        <dgm:presLayoutVars>
          <dgm:chMax val="0"/>
          <dgm:chPref val="0"/>
          <dgm:bulletEnabled val="1"/>
        </dgm:presLayoutVars>
      </dgm:prSet>
      <dgm:spPr/>
    </dgm:pt>
  </dgm:ptLst>
  <dgm:cxnLst>
    <dgm:cxn modelId="{67079B04-E688-47F8-B0D9-C5D224937975}" srcId="{0B5387F8-2C8C-4AD6-818B-E79286C1DE5C}" destId="{325FA9DB-674A-499E-A947-508163DC14FE}" srcOrd="2" destOrd="0" parTransId="{C1241F53-A6B1-4663-9280-26DCCE820236}" sibTransId="{4E8668B9-BA56-4D7E-80F5-B0A83268F938}"/>
    <dgm:cxn modelId="{B20B072D-874B-4F70-B600-5B28F71C8FEB}" srcId="{0B5387F8-2C8C-4AD6-818B-E79286C1DE5C}" destId="{A1FB8E57-C615-4FD2-BCE3-881863A2E5D0}" srcOrd="0" destOrd="0" parTransId="{4E67F19E-29B8-4EA4-B945-BE911A20EBBE}" sibTransId="{D1D56EBB-ABDC-41B9-8AE2-D1EDB5240103}"/>
    <dgm:cxn modelId="{A130A443-9739-4D1A-A2FE-AFBFED0CF5AE}" type="presOf" srcId="{422B1F3A-EF29-46D9-84E0-F637927FA05C}" destId="{8186AEB5-C7E8-4451-98E0-2BB92BF4B6A7}" srcOrd="0" destOrd="0" presId="urn:microsoft.com/office/officeart/2009/3/layout/StepUpProcess"/>
    <dgm:cxn modelId="{E3A8DB6A-4C08-4FD8-8EFE-0943A969B704}" srcId="{0B5387F8-2C8C-4AD6-818B-E79286C1DE5C}" destId="{422B1F3A-EF29-46D9-84E0-F637927FA05C}" srcOrd="1" destOrd="0" parTransId="{F9C309E1-A8B4-4EE8-9BA1-291DEC93F797}" sibTransId="{5D8AB672-97CC-4696-95A3-AE37292DB749}"/>
    <dgm:cxn modelId="{FDF0FBBA-F769-4003-8F96-354612D66C81}" type="presOf" srcId="{325FA9DB-674A-499E-A947-508163DC14FE}" destId="{83DC8539-1D03-47F0-9BA1-54BF7C8E994F}" srcOrd="0" destOrd="0" presId="urn:microsoft.com/office/officeart/2009/3/layout/StepUpProcess"/>
    <dgm:cxn modelId="{B9B165DF-7BEF-4366-9BD3-889C35DC4179}" type="presOf" srcId="{A1FB8E57-C615-4FD2-BCE3-881863A2E5D0}" destId="{809404A3-3153-4D01-B2A7-41D62706BCF5}" srcOrd="0" destOrd="0" presId="urn:microsoft.com/office/officeart/2009/3/layout/StepUpProcess"/>
    <dgm:cxn modelId="{5D93E6FE-602F-494C-8518-C388CF04D833}" type="presOf" srcId="{0B5387F8-2C8C-4AD6-818B-E79286C1DE5C}" destId="{22F8C38E-8832-4DCB-96A1-6ED3FEEC872A}" srcOrd="0" destOrd="0" presId="urn:microsoft.com/office/officeart/2009/3/layout/StepUpProcess"/>
    <dgm:cxn modelId="{E26028D4-8E20-4F2C-ACC9-403D203F73CC}" type="presParOf" srcId="{22F8C38E-8832-4DCB-96A1-6ED3FEEC872A}" destId="{7B119AF2-127C-4AA8-BF23-54627D878D8F}" srcOrd="0" destOrd="0" presId="urn:microsoft.com/office/officeart/2009/3/layout/StepUpProcess"/>
    <dgm:cxn modelId="{DC914071-39DA-4A64-8E1D-7BCD2A373F25}" type="presParOf" srcId="{7B119AF2-127C-4AA8-BF23-54627D878D8F}" destId="{85733154-803A-4A98-9171-5B07E3A2AC5A}" srcOrd="0" destOrd="0" presId="urn:microsoft.com/office/officeart/2009/3/layout/StepUpProcess"/>
    <dgm:cxn modelId="{14678494-F428-4687-A33C-7DAAA1CAD4C7}" type="presParOf" srcId="{7B119AF2-127C-4AA8-BF23-54627D878D8F}" destId="{809404A3-3153-4D01-B2A7-41D62706BCF5}" srcOrd="1" destOrd="0" presId="urn:microsoft.com/office/officeart/2009/3/layout/StepUpProcess"/>
    <dgm:cxn modelId="{A8D7A352-F17F-4040-913E-890DD87E1714}" type="presParOf" srcId="{7B119AF2-127C-4AA8-BF23-54627D878D8F}" destId="{1A8D424A-CAFD-466B-96A9-2FB7F5DE10E4}" srcOrd="2" destOrd="0" presId="urn:microsoft.com/office/officeart/2009/3/layout/StepUpProcess"/>
    <dgm:cxn modelId="{441E2254-598F-4918-A901-A6B62C611780}" type="presParOf" srcId="{22F8C38E-8832-4DCB-96A1-6ED3FEEC872A}" destId="{7D33464A-92DC-489B-A696-512C3C2A0BA7}" srcOrd="1" destOrd="0" presId="urn:microsoft.com/office/officeart/2009/3/layout/StepUpProcess"/>
    <dgm:cxn modelId="{87FCF34D-398F-4940-9848-AA85FFC5DC93}" type="presParOf" srcId="{7D33464A-92DC-489B-A696-512C3C2A0BA7}" destId="{6915AB3D-BA3E-41C3-9B03-39780CE6807E}" srcOrd="0" destOrd="0" presId="urn:microsoft.com/office/officeart/2009/3/layout/StepUpProcess"/>
    <dgm:cxn modelId="{EFE3F656-98E0-4B51-992E-51614C1FE181}" type="presParOf" srcId="{22F8C38E-8832-4DCB-96A1-6ED3FEEC872A}" destId="{36B7C654-3C0A-44B1-B158-2D6E070945F9}" srcOrd="2" destOrd="0" presId="urn:microsoft.com/office/officeart/2009/3/layout/StepUpProcess"/>
    <dgm:cxn modelId="{322E8EBB-AB16-4CEB-B8F6-362B6A1CEE49}" type="presParOf" srcId="{36B7C654-3C0A-44B1-B158-2D6E070945F9}" destId="{6C77A1A5-2AFF-4F61-B9EA-4375444A7C12}" srcOrd="0" destOrd="0" presId="urn:microsoft.com/office/officeart/2009/3/layout/StepUpProcess"/>
    <dgm:cxn modelId="{88BDBD7A-771B-4E6A-B2FF-194DDEC53332}" type="presParOf" srcId="{36B7C654-3C0A-44B1-B158-2D6E070945F9}" destId="{8186AEB5-C7E8-4451-98E0-2BB92BF4B6A7}" srcOrd="1" destOrd="0" presId="urn:microsoft.com/office/officeart/2009/3/layout/StepUpProcess"/>
    <dgm:cxn modelId="{5B23A0D3-1FA2-4409-9158-20DB84C62165}" type="presParOf" srcId="{36B7C654-3C0A-44B1-B158-2D6E070945F9}" destId="{8E055CE9-C8B0-4850-8C90-C35BD7242505}" srcOrd="2" destOrd="0" presId="urn:microsoft.com/office/officeart/2009/3/layout/StepUpProcess"/>
    <dgm:cxn modelId="{F157B95F-D308-43E7-865F-143723C58DD8}" type="presParOf" srcId="{22F8C38E-8832-4DCB-96A1-6ED3FEEC872A}" destId="{1A50B4A3-BE1F-4E56-B27E-E49F00A6D566}" srcOrd="3" destOrd="0" presId="urn:microsoft.com/office/officeart/2009/3/layout/StepUpProcess"/>
    <dgm:cxn modelId="{E0774D25-1FD8-4469-A80E-D6240C847298}" type="presParOf" srcId="{1A50B4A3-BE1F-4E56-B27E-E49F00A6D566}" destId="{DE6C1A37-C903-49BF-8614-52CEBE96763A}" srcOrd="0" destOrd="0" presId="urn:microsoft.com/office/officeart/2009/3/layout/StepUpProcess"/>
    <dgm:cxn modelId="{C826E0F4-2E82-42FC-A986-4771F001E857}" type="presParOf" srcId="{22F8C38E-8832-4DCB-96A1-6ED3FEEC872A}" destId="{6540B59D-7A34-4211-9F0C-3DB0D1114B71}" srcOrd="4" destOrd="0" presId="urn:microsoft.com/office/officeart/2009/3/layout/StepUpProcess"/>
    <dgm:cxn modelId="{D15B7565-6205-432B-B362-B408DDAC0307}" type="presParOf" srcId="{6540B59D-7A34-4211-9F0C-3DB0D1114B71}" destId="{F62E1BB6-E19E-4334-BE27-FEA65B90EB7B}" srcOrd="0" destOrd="0" presId="urn:microsoft.com/office/officeart/2009/3/layout/StepUpProcess"/>
    <dgm:cxn modelId="{9E82C6E8-27F9-464F-B79F-FCF9A22954C7}" type="presParOf" srcId="{6540B59D-7A34-4211-9F0C-3DB0D1114B71}" destId="{83DC8539-1D03-47F0-9BA1-54BF7C8E994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33154-803A-4A98-9171-5B07E3A2AC5A}">
      <dsp:nvSpPr>
        <dsp:cNvPr id="0" name=""/>
        <dsp:cNvSpPr/>
      </dsp:nvSpPr>
      <dsp:spPr>
        <a:xfrm rot="5400000">
          <a:off x="603704" y="1149704"/>
          <a:ext cx="1804514" cy="3002672"/>
        </a:xfrm>
        <a:prstGeom prst="corner">
          <a:avLst>
            <a:gd name="adj1" fmla="val 16120"/>
            <a:gd name="adj2" fmla="val 16110"/>
          </a:avLst>
        </a:prstGeom>
        <a:solidFill>
          <a:srgbClr val="D7AA0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9404A3-3153-4D01-B2A7-41D62706BCF5}">
      <dsp:nvSpPr>
        <dsp:cNvPr id="0" name=""/>
        <dsp:cNvSpPr/>
      </dsp:nvSpPr>
      <dsp:spPr>
        <a:xfrm>
          <a:off x="302486" y="2046856"/>
          <a:ext cx="2710829" cy="2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err="1">
              <a:latin typeface="+mn-lt"/>
            </a:rPr>
            <a:t>Junjorai</a:t>
          </a:r>
          <a:r>
            <a:rPr lang="lt-LT" sz="2400" kern="1200" dirty="0">
              <a:latin typeface="+mn-lt"/>
            </a:rPr>
            <a:t>,</a:t>
          </a:r>
          <a:br>
            <a:rPr lang="lt-LT" sz="2400" kern="1200" dirty="0">
              <a:latin typeface="+mn-lt"/>
            </a:rPr>
          </a:br>
          <a:r>
            <a:rPr lang="lt-LT" sz="2400" kern="1200" dirty="0">
              <a:latin typeface="+mn-lt"/>
            </a:rPr>
            <a:t>kandidatai</a:t>
          </a:r>
          <a:endParaRPr lang="en-GB" sz="2400" kern="1200" dirty="0">
            <a:latin typeface="+mn-lt"/>
          </a:endParaRPr>
        </a:p>
      </dsp:txBody>
      <dsp:txXfrm>
        <a:off x="302486" y="2046856"/>
        <a:ext cx="2710829" cy="2376200"/>
      </dsp:txXfrm>
    </dsp:sp>
    <dsp:sp modelId="{1A8D424A-CAFD-466B-96A9-2FB7F5DE10E4}">
      <dsp:nvSpPr>
        <dsp:cNvPr id="0" name=""/>
        <dsp:cNvSpPr/>
      </dsp:nvSpPr>
      <dsp:spPr>
        <a:xfrm>
          <a:off x="2497511" y="1151976"/>
          <a:ext cx="511477" cy="511477"/>
        </a:xfrm>
        <a:prstGeom prst="triangle">
          <a:avLst>
            <a:gd name="adj" fmla="val 100000"/>
          </a:avLst>
        </a:prstGeom>
        <a:solidFill>
          <a:srgbClr val="D7AA0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77A1A5-2AFF-4F61-B9EA-4375444A7C12}">
      <dsp:nvSpPr>
        <dsp:cNvPr id="0" name=""/>
        <dsp:cNvSpPr/>
      </dsp:nvSpPr>
      <dsp:spPr>
        <a:xfrm rot="5400000">
          <a:off x="3682225" y="364553"/>
          <a:ext cx="1804514" cy="3002672"/>
        </a:xfrm>
        <a:prstGeom prst="corner">
          <a:avLst>
            <a:gd name="adj1" fmla="val 16120"/>
            <a:gd name="adj2" fmla="val 16110"/>
          </a:avLst>
        </a:prstGeom>
        <a:solidFill>
          <a:srgbClr val="EFC20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86AEB5-C7E8-4451-98E0-2BB92BF4B6A7}">
      <dsp:nvSpPr>
        <dsp:cNvPr id="0" name=""/>
        <dsp:cNvSpPr/>
      </dsp:nvSpPr>
      <dsp:spPr>
        <a:xfrm>
          <a:off x="3407132" y="1247459"/>
          <a:ext cx="2710829" cy="2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latin typeface="+mn-lt"/>
            </a:rPr>
            <a:t>Senjorai,</a:t>
          </a:r>
          <a:br>
            <a:rPr lang="lt-LT" sz="2400" kern="1200" dirty="0">
              <a:latin typeface="+mn-lt"/>
            </a:rPr>
          </a:br>
          <a:r>
            <a:rPr lang="lt-LT" sz="2400" kern="1200" dirty="0">
              <a:latin typeface="+mn-lt"/>
            </a:rPr>
            <a:t>tikrieji nariai, jaunuomenės nariai</a:t>
          </a:r>
          <a:endParaRPr lang="en-GB" sz="2400" kern="1200" dirty="0">
            <a:latin typeface="+mn-lt"/>
          </a:endParaRPr>
        </a:p>
      </dsp:txBody>
      <dsp:txXfrm>
        <a:off x="3407132" y="1247459"/>
        <a:ext cx="2710829" cy="2376200"/>
      </dsp:txXfrm>
    </dsp:sp>
    <dsp:sp modelId="{8E055CE9-C8B0-4850-8C90-C35BD7242505}">
      <dsp:nvSpPr>
        <dsp:cNvPr id="0" name=""/>
        <dsp:cNvSpPr/>
      </dsp:nvSpPr>
      <dsp:spPr>
        <a:xfrm>
          <a:off x="5562909" y="367354"/>
          <a:ext cx="511477" cy="511477"/>
        </a:xfrm>
        <a:prstGeom prst="triangle">
          <a:avLst>
            <a:gd name="adj" fmla="val 100000"/>
          </a:avLst>
        </a:prstGeom>
        <a:solidFill>
          <a:srgbClr val="EFC20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2E1BB6-E19E-4334-BE27-FEA65B90EB7B}">
      <dsp:nvSpPr>
        <dsp:cNvPr id="0" name=""/>
        <dsp:cNvSpPr/>
      </dsp:nvSpPr>
      <dsp:spPr>
        <a:xfrm rot="5400000">
          <a:off x="6759996" y="-503171"/>
          <a:ext cx="1804514" cy="3002672"/>
        </a:xfrm>
        <a:prstGeom prst="corner">
          <a:avLst>
            <a:gd name="adj1" fmla="val 16120"/>
            <a:gd name="adj2" fmla="val 16110"/>
          </a:avLst>
        </a:prstGeom>
        <a:solidFill>
          <a:srgbClr val="FFD4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DC8539-1D03-47F0-9BA1-54BF7C8E994F}">
      <dsp:nvSpPr>
        <dsp:cNvPr id="0" name=""/>
        <dsp:cNvSpPr/>
      </dsp:nvSpPr>
      <dsp:spPr>
        <a:xfrm>
          <a:off x="6425601" y="381338"/>
          <a:ext cx="2710829" cy="2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latin typeface="+mn-lt"/>
            </a:rPr>
            <a:t>Filisteriai, sendraugiai</a:t>
          </a:r>
          <a:endParaRPr lang="en-GB" sz="2400" kern="1200" dirty="0">
            <a:latin typeface="+mn-lt"/>
          </a:endParaRPr>
        </a:p>
      </dsp:txBody>
      <dsp:txXfrm>
        <a:off x="6425601" y="381338"/>
        <a:ext cx="2710829" cy="237620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45797-6EF5-4239-A7FB-A57B24B645D8}" type="datetimeFigureOut">
              <a:rPr lang="en-GB" smtClean="0"/>
              <a:t>24/09/2022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27F5A-BD7B-425F-8294-2D1BB205D8AD}" type="slidenum">
              <a:rPr lang="en-GB" smtClean="0"/>
              <a:t>‹#›</a:t>
            </a:fld>
            <a:endParaRPr lang="en-GB"/>
          </a:p>
        </p:txBody>
      </p:sp>
    </p:spTree>
    <p:extLst>
      <p:ext uri="{BB962C8B-B14F-4D97-AF65-F5344CB8AC3E}">
        <p14:creationId xmlns:p14="http://schemas.microsoft.com/office/powerpoint/2010/main" val="267387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Studentų korporacijos – tai akademinės organizacijos, veikiančios aukštojoje mokykloje ir turinčios savo hierarchinę struktūrą, simboliką, tradicijas, kuriomis tarpusavyje korporacijos gali skirtis, tačiau jų turinys ir prasmė yra laba panašūs, ir principus. Šie principai pavieniui gali taip pat būti būdingi daugeliui įvairių organizacijų, bet sujungti į visumą jie išskiria korporacijas kaip ypatingas organizacijas.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Vienas iš pamatinių ryšių, siejančių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korporantus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yra akademiškumas.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Korporantai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stengiasi būti geri studentai, remia gerai besimokančius bei patį universitetą.</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Pagarba vyresniems ir pagalba jaunesniems. Jaunesnieji nariai mokosi iš vyresniųjų, o vyresnieji globoja jaunuosius, suteikia jiems akademinę, moralinę pagalbą, perteikia gyvenimišką patirtį.</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Net ir po studijų baigimo narystė korporacijoje nėra nutraukiama. Palaikomas glaudus ryšys su draugais ir studijuojančiais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korporantais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Studentų korporacijos turi gerbti savo narių, kitų organizacijų bei piliečių filosofinių, mokslinių, religinių ar kitokių pažiūrų įvairovę.</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Korporantai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turi elgtis kilniai ir garbingai.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 visada yra susietos su tam tikra geografine vieta – žeme, regionu, valstybe, už kurią jaučia atsakomybę.</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Korporacijose yra laikomasi taisyklių ir tradicijų, kurio padeda užtikrinti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korporantiško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bei universitetinio gyvenimo tęstinumą.</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927F5A-BD7B-425F-8294-2D1BB205D8AD}" type="slidenum">
              <a:rPr lang="en-GB" smtClean="0"/>
              <a:t>2</a:t>
            </a:fld>
            <a:endParaRPr lang="en-GB"/>
          </a:p>
        </p:txBody>
      </p:sp>
    </p:spTree>
    <p:extLst>
      <p:ext uri="{BB962C8B-B14F-4D97-AF65-F5344CB8AC3E}">
        <p14:creationId xmlns:p14="http://schemas.microsoft.com/office/powerpoint/2010/main" val="186730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Vokiškųjų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korporantyvizmo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ištakų galima ieškoti pirmuosiuose universitetuose. Šv. Romos imperijos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universistete</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Prahoje, įkurtame XIV amžiuje veikė pirmosios akademinės organizacijos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nationes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kurios pirmiausia turėjo užtikrinti svetimšalių studentų apsaugą. Nauji studentai prisijungdavo prie tos nacijos kuri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būvo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artimiausia jų gimtajam kraštui.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Pirmosios šiuolaikinės Vokietijos korporacijos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Corps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susikūrė XVIII a pabaigoje. Jos savo tikslu kėlė asmeninį žmogaus tobulėjimą ir laikėsi pagarbos principo, kuris visų pirma reiškė politinį ir religinį neutralumą. Korporacijoms priklausantys studentai dėvėdavo spalvas ir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užiimdavo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akademiniu fechtavimusi.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Latvijos ir Estijos korporacijų tradicijose jaučiama stipri Vokietijos įtaka, simbolika ir tradicijos beveik nesiskiria nuo vokiškųjų. Pirmoji korporacija Baltijos šalyse buvo įkurta vokiečių studentų dabartiniame Tartu universitete Estijoje. 1881m. estų studentai taip pat bandė įkurti pirmąją estišką korporaciją, tačiau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provokiškas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universisteto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rektorius tam pasipriešino. Įkurta Rygos technikos universitete, Estijoje pirmoji įkurta korporacija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Estica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1907m.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Pirmoji latviška korporacija įkurta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Dorpato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universitete Estijoje, o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latvijoje</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1880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Selonija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Minėtose šalyse pirmosios korporacijos buvo vyrų korporacijos. Vėliau pradėjo kurtis ir moterų korporacijos. Šiandien moterų ir vyrų korporacijos yra atskiros, mišrių nėra.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3</a:t>
            </a:fld>
            <a:endParaRPr lang="en-GB"/>
          </a:p>
        </p:txBody>
      </p:sp>
    </p:spTree>
    <p:extLst>
      <p:ext uri="{BB962C8B-B14F-4D97-AF65-F5344CB8AC3E}">
        <p14:creationId xmlns:p14="http://schemas.microsoft.com/office/powerpoint/2010/main" val="166649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Karaliaučiaus universitete veikusi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Littuania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yra bene pirmoji su Lietuva susijusi vokiškos tradicijos studentų organizacija. Jos veiklos pradžia datuotina 1820–1821 m., kai buvo įkurta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Landsmannshaft</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Littuania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 „Rytų Prūsijos Lietuvos žemių sūnų susivienijimas Albertinos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Allgemeine</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Burschenschaft</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rėmuose“.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Lansmannschaft</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Littuania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gimtadienio data pasirinkta 1829 m. sausio 31 d. Priimti pirmieji organizacijos nuostatai. XIX a. ketvirtajame dešimtmetyje priimti naujo tipo studentų organizacijos –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Corps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 įstatai, nuo tada ji vadinosi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Corps-Landsmannschaft</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Littuania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Lietuvoje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korporantiškoji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tradicija pradėjo megztis dar 19a pradžioje. Tačiau studentiškos draugijos, iš kurių žinomiausios buvo filaretai ir filomatai, dėl savo deklaruojamų laisvės, patriotizmo ir lygybės idėjų buvo persekiojamos carinės Rusijos valdžios ir priverstos veikti slaptai. O 1832m. uždarius Vilniaus universitetą trumpam nutrūko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korporantiškos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tradicijos formavimasis. Atkūrus valstybę ir pradėjus veikti Lietuvos universitetui studentų korporacijos tapo svarbia jo dalimi, tai lėmė jog Lietuvoje formavosi savita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korporantyvizmo</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tradicija.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Iš vienos pusės Lietuvos korporacijos gali būti priskiriamos germaniškajai tradicijai, turime 3 pakopų hierarchinę struktūrą, simboliką, patriotiškumo pricipus.  Tačiau savita Lietuvos akademinis gyvenimas lėmė ir tai, jog lietuviškos korporacijos įgijo kitų bruožų. Pirmosios lietuvių studentų organizacijos užsienio universitetuose veikė kaip draugijos ir sukūrė pamatus po Pirmojo pasaulinio karo naujai įkurtame Lietuvos universitete formuotis korporacijoms. Lietuvos universitetas buvo atviras visiems, nepaisant lyties ar socialinio statuso, taigi dauguma korporacijų tapo mišriomis, buvo atviros visiems studentam, pripažįstantiems jų idėjinius įsitikinimus. Tarnavimo nepriklausomai Lietuvos valstybei idėja tapo pagrindiniu daugelio lietuviškų korporacijų principu.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4</a:t>
            </a:fld>
            <a:endParaRPr lang="en-GB"/>
          </a:p>
        </p:txBody>
      </p:sp>
    </p:spTree>
    <p:extLst>
      <p:ext uri="{BB962C8B-B14F-4D97-AF65-F5344CB8AC3E}">
        <p14:creationId xmlns:p14="http://schemas.microsoft.com/office/powerpoint/2010/main" val="245593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Kiekviena korporacija savo idėjinį pagrindą yra įprasminusi tam tikrai simboliais. Pagal susiformavusią tradiciją korporacijų tikslai įprasminti šūkyje. Dažniausia jis apima ugdymo, atsakomybės valstybei, broliškumo tikslus. Korporacijų šūkio ar  pavadinimo pirmosios raidės užrašomos kaligrafinėje monogramoje Cirkelyje. Jis naudojama oficialiuose korporacijos dokumentuose, atstovaujant korporacijai, juo taip pat gali pasirašyti pilnateisiai nariai.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Spalvos – per kelis šimtus metų susiformavusioje simbolikoje spalvos įprasmina tam tikras vertybes.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Herbas – pagrindinis heraldinis simbolis, kuriame įprasminti visi kiti korporacijos simboliai.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Vėliava dažniausiai pasirenkama pagal vieną iš tradicijų – herbas korporacijos spalvų fone, arba tiesiog korporacijos spalvų vėliava.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5</a:t>
            </a:fld>
            <a:endParaRPr lang="en-GB"/>
          </a:p>
        </p:txBody>
      </p:sp>
    </p:spTree>
    <p:extLst>
      <p:ext uri="{BB962C8B-B14F-4D97-AF65-F5344CB8AC3E}">
        <p14:creationId xmlns:p14="http://schemas.microsoft.com/office/powerpoint/2010/main" val="24693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Junjorai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 neseniai į korporaciją įstoję nariai, jie nėra tikrieji korporacijos nariai. Tik išreiškė norą pažinti korporaciją, jos nariu ir veiklą, bet dar neužsitarnavo teisės dalyvauti korporacijos valdyme, ją atstovauti, dėvėti spalvas.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Senjorai – pilnateisiai korporacijos nariai, aktyviausia korporacijos grandis.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Baigus studijas korporacijos nariai tampa filisteriais – išlieka visą gyvenimą, jų teisė ir pareiga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kamiltonams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priminti korporacijos principus, tradicijas.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6</a:t>
            </a:fld>
            <a:endParaRPr lang="en-GB"/>
          </a:p>
        </p:txBody>
      </p:sp>
    </p:spTree>
    <p:extLst>
      <p:ext uri="{BB962C8B-B14F-4D97-AF65-F5344CB8AC3E}">
        <p14:creationId xmlns:p14="http://schemas.microsoft.com/office/powerpoint/2010/main" val="70415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Lietuvos sveikatos mokslų universiteto studentų ir gydytojų korporacija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Lituanica et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Patria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yra savarankiška, nepolitinė, visuomeninė organizacija, jungianti Lietuvos sveikatos mokslų universiteto studentus ir alumnus.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 perpetinės juostelės spalvos: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auksinė (taurumas)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ir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 juoda (atsparumas).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Vyrų kepurėlių juostelės spalvos: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auksinė – juoda – auksinė</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Moterų kepurėlių juostelės spalvos: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 auksinė – raudona (Tėvynės meilė) – juoda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Lituanica“ cirkelis koduoja korporacijos pavadinimo pirmąsias raides.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 vėliavoje atsispindi minėtos spalvos – auksinė ir juoda. Vėliavos centre puikuojasi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Lituanica cirkelis, o po juo užrašytas korporacijos šūkis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Humanitate</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et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Scientia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Šūkio vertimas</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 „Žmogiškumu ir mokslu“ </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tradiciškai užbaigiamas pridedant žodžius</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„kurti sveiką visuomenę“.</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8</a:t>
            </a:fld>
            <a:endParaRPr lang="en-GB"/>
          </a:p>
        </p:txBody>
      </p:sp>
    </p:spTree>
    <p:extLst>
      <p:ext uri="{BB962C8B-B14F-4D97-AF65-F5344CB8AC3E}">
        <p14:creationId xmlns:p14="http://schemas.microsoft.com/office/powerpoint/2010/main" val="2834809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Vladas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Nagevi</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čius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 studijuodamas Rusijoje buvo susirūpinęs dėl lietuvių studentų draugijos vieningumo nebuvimo ir lietuvių studentų nutautėjimo, todėl ieškojo idėjinių šalininkų lietuvybei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puosėlėti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savo akademijoje.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tabLst>
                <a:tab pos="457200" algn="l"/>
              </a:tabLs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Veikė nelegaliai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tabLst>
                <a:tab pos="457200" algn="l"/>
              </a:tabLs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Nerašyti įstatai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tabLst>
                <a:tab pos="457200" algn="l"/>
              </a:tabLs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Lietuviškumo išsaugojimas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tabLst>
                <a:tab pos="457200" algn="l"/>
              </a:tabLs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Tolerancijos principas –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conditio</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sine</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qua</a:t>
            </a:r>
            <a:r>
              <a:rPr lang="lt-LT"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i="1" dirty="0" err="1">
                <a:effectLst/>
                <a:latin typeface="Times New Roman" panose="02020603050405020304" pitchFamily="18" charset="0"/>
                <a:ea typeface="Calibri" panose="020F0502020204030204" pitchFamily="34" charset="0"/>
                <a:cs typeface="Times New Roman" panose="02020603050405020304" pitchFamily="18" charset="0"/>
              </a:rPr>
              <a:t>non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Nuo įkūrimo iki 1922 metų organizacija veikė nerašytu statutu (buvo slapta ir nelegali), tačiau statuto nuostatai buvo gerai žinomi kiekvienam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fraternitiečiui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ir jų buvo tiksliai laikomasi. Pagrindiniai draugijos iškelti tikslai buvo visokeriopai vienyti organizacijos narius bei visapusiškai išlavinti ir paruošti inteligentiškus gydytojus, didžiausia vertybe laikydavo tautiškumo principus, nariai tvirtai laikėsi nuostatų visais įmanomais būdais po studijų grįžti į Lietuvą. Skyrė daug dėmesio Lietuvos kaimui: „Lietuvos kaimas yra pirmutinis įkvėpimo šaltinis ir galutinis veikimo tikslas“.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Buvo praktiškai įgyvendinamas. Šį nuopelną reikia pirmiausia skirti Nagevičiui. Nieko iš korporacijos brolių tolerancijos dėsnio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nepažeidimu</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tiek nesirūpino, kaip jis, laikė tai vienu svarbiausių korporacijos bruožų. Visą laiką akylai stebėjo, kad skirtingų įsitikinimų brolių tarpe vyrautų pagarba ir taikus bendravimas.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Nebuvo vienalytė ideologinė ar politinė organizacija. Tai daugiau tautinė-kultūrinė-profesinė organizacija, į kurią galėjo tilpti ir faktiškai tilpo įvairių pažiūrų bei įsitikinimų nariai, nes iš jų buvo tik reikalaujama, kad jie būtų geri, veiklūs,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kulturingi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ir savo tautai atsidavę lietuviai, privalėję tolerantiškai traktuoti skirtingų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pažiūrių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ir įsitikinimų kitą lietuvį.</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9</a:t>
            </a:fld>
            <a:endParaRPr lang="en-GB"/>
          </a:p>
        </p:txBody>
      </p:sp>
    </p:spTree>
    <p:extLst>
      <p:ext uri="{BB962C8B-B14F-4D97-AF65-F5344CB8AC3E}">
        <p14:creationId xmlns:p14="http://schemas.microsoft.com/office/powerpoint/2010/main" val="372916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Įkvėptos brolijos pavyzdžio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puosėlėti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tautiškumą, profesinį tobulėjimą ir toleranciją, Lietuvos universiteto medicinos fakulteto studentės sugalvojo įkurti korporaciją moterims. Gavus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fraternitiečių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pritarimą buvo įsteigta medikių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odontologių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korporacija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patria</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Korporacijos įstatai buvo palikti kaip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Fraternitiečių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tik pritaikyti moterims, o tarp juodos ir geltono spalvos įterpė raudoną.</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Korporacijos susijungė po antro pasaulinio karo. Išeivijoje korporacijų veikla pradėjo silpti. Likusios 20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patrijiečių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paskatintos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fraternitiečių</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apsisprendė sujungti korporacijas. Susijungimas įvyko abiejų korporacijų bendro susirinkimo metu. Nuo susijungimo abi korporacijos veikė kaip vienas vienetas, nors savo viduje jos galėjo tvarkytis autonomiškai.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10</a:t>
            </a:fld>
            <a:endParaRPr lang="en-GB"/>
          </a:p>
        </p:txBody>
      </p:sp>
    </p:spTree>
    <p:extLst>
      <p:ext uri="{BB962C8B-B14F-4D97-AF65-F5344CB8AC3E}">
        <p14:creationId xmlns:p14="http://schemas.microsoft.com/office/powerpoint/2010/main" val="313002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Nepaisant sunkios padėties, prof. V.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Lesauskaitės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teigimu, per artimiausią pusmetį prasidėjo proveržio metas, kuris parodė, kaip galima greitai kilti iš griuvėsių, kurti lietuvišką aukštąjį mokslą. Prie to ypač prisidėjo medikų korporacija „</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Fraternitas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Lituanica“, iškėlusi pagrindines to meto sveikatos apsaugos problemas ir Vyriausybei pasiūliusi, kaip gerinti padėtį. Tai atvėrė kelią Aukštiesiems medicinos kursams Lietuvoje, kurie vėliau, 1922 metų vasario 16 dieną, tapo Lietuvos universiteto dalimi.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927F5A-BD7B-425F-8294-2D1BB205D8AD}" type="slidenum">
              <a:rPr lang="en-GB" smtClean="0"/>
              <a:t>11</a:t>
            </a:fld>
            <a:endParaRPr lang="en-GB"/>
          </a:p>
        </p:txBody>
      </p:sp>
    </p:spTree>
    <p:extLst>
      <p:ext uri="{BB962C8B-B14F-4D97-AF65-F5344CB8AC3E}">
        <p14:creationId xmlns:p14="http://schemas.microsoft.com/office/powerpoint/2010/main" val="107071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endParaRPr lang="en-US"/>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43318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401960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endParaRPr lang="en-US"/>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395427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14400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endParaRPr lang="en-US"/>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36563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9/24/2022</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50593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365125"/>
            <a:ext cx="10515600" cy="1325563"/>
          </a:xfrm>
        </p:spPr>
        <p:txBody>
          <a:bodyPr/>
          <a:lstStyle/>
          <a:p>
            <a:r>
              <a:rPr lang="lt-LT"/>
              <a:t>Spustelėję redag. ruoš. pavad. stilių</a:t>
            </a:r>
            <a:endParaRPr lang="en-US"/>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7" name="Datos vietos rezervavimo ženklas 6"/>
          <p:cNvSpPr>
            <a:spLocks noGrp="1"/>
          </p:cNvSpPr>
          <p:nvPr>
            <p:ph type="dt" sz="half" idx="10"/>
          </p:nvPr>
        </p:nvSpPr>
        <p:spPr/>
        <p:txBody>
          <a:bodyPr/>
          <a:lstStyle/>
          <a:p>
            <a:fld id="{6F4E3E68-314E-4E62-AA8A-BE3F20F81523}" type="datetimeFigureOut">
              <a:rPr lang="en-US" smtClean="0"/>
              <a:t>9/24/2022</a:t>
            </a:fld>
            <a:endParaRPr lang="en-US"/>
          </a:p>
        </p:txBody>
      </p:sp>
      <p:sp>
        <p:nvSpPr>
          <p:cNvPr id="8" name="Poraštės vietos rezervavimo ženklas 7"/>
          <p:cNvSpPr>
            <a:spLocks noGrp="1"/>
          </p:cNvSpPr>
          <p:nvPr>
            <p:ph type="ftr" sz="quarter" idx="11"/>
          </p:nvPr>
        </p:nvSpPr>
        <p:spPr/>
        <p:txBody>
          <a:bodyPr/>
          <a:lstStyle/>
          <a:p>
            <a:endParaRPr lang="en-US"/>
          </a:p>
        </p:txBody>
      </p:sp>
      <p:sp>
        <p:nvSpPr>
          <p:cNvPr id="9" name="Skaidrės numerio vietos rezervavimo ženklas 8"/>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13059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Datos vietos rezervavimo ženklas 2"/>
          <p:cNvSpPr>
            <a:spLocks noGrp="1"/>
          </p:cNvSpPr>
          <p:nvPr>
            <p:ph type="dt" sz="half" idx="10"/>
          </p:nvPr>
        </p:nvSpPr>
        <p:spPr/>
        <p:txBody>
          <a:bodyPr/>
          <a:lstStyle/>
          <a:p>
            <a:fld id="{6F4E3E68-314E-4E62-AA8A-BE3F20F81523}" type="datetimeFigureOut">
              <a:rPr lang="en-US" smtClean="0"/>
              <a:t>9/24/2022</a:t>
            </a:fld>
            <a:endParaRPr lang="en-US"/>
          </a:p>
        </p:txBody>
      </p:sp>
      <p:sp>
        <p:nvSpPr>
          <p:cNvPr id="4" name="Poraštės vietos rezervavimo ženklas 3"/>
          <p:cNvSpPr>
            <a:spLocks noGrp="1"/>
          </p:cNvSpPr>
          <p:nvPr>
            <p:ph type="ftr" sz="quarter" idx="11"/>
          </p:nvPr>
        </p:nvSpPr>
        <p:spPr/>
        <p:txBody>
          <a:bodyPr/>
          <a:lstStyle/>
          <a:p>
            <a:endParaRPr lang="en-US"/>
          </a:p>
        </p:txBody>
      </p:sp>
      <p:sp>
        <p:nvSpPr>
          <p:cNvPr id="5" name="Skaidrės numerio vietos rezervavimo ženklas 4"/>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26750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6F4E3E68-314E-4E62-AA8A-BE3F20F81523}" type="datetimeFigureOut">
              <a:rPr lang="en-US" smtClean="0"/>
              <a:t>9/24/2022</a:t>
            </a:fld>
            <a:endParaRPr lang="en-US"/>
          </a:p>
        </p:txBody>
      </p:sp>
      <p:sp>
        <p:nvSpPr>
          <p:cNvPr id="3" name="Poraštės vietos rezervavimo ženklas 2"/>
          <p:cNvSpPr>
            <a:spLocks noGrp="1"/>
          </p:cNvSpPr>
          <p:nvPr>
            <p:ph type="ftr" sz="quarter" idx="11"/>
          </p:nvPr>
        </p:nvSpPr>
        <p:spPr/>
        <p:txBody>
          <a:bodyPr/>
          <a:lstStyle/>
          <a:p>
            <a:endParaRPr lang="en-US"/>
          </a:p>
        </p:txBody>
      </p:sp>
      <p:sp>
        <p:nvSpPr>
          <p:cNvPr id="4" name="Skaidrės numerio vietos rezervavimo ženklas 3"/>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96395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endParaRPr lang="en-US"/>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9/24/2022</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3735266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endParaRPr lang="en-US"/>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9/24/2022</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95449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endParaRPr lang="en-US"/>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E3E68-314E-4E62-AA8A-BE3F20F81523}" type="datetimeFigureOut">
              <a:rPr lang="en-US" smtClean="0"/>
              <a:t>9/24/2022</a:t>
            </a:fld>
            <a:endParaRPr lang="en-US"/>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5F65A-0D26-4EA2-8D80-8F2A7746944E}" type="slidenum">
              <a:rPr lang="en-US" smtClean="0"/>
              <a:t>‹#›</a:t>
            </a:fld>
            <a:endParaRPr lang="en-US"/>
          </a:p>
        </p:txBody>
      </p:sp>
    </p:spTree>
    <p:extLst>
      <p:ext uri="{BB962C8B-B14F-4D97-AF65-F5344CB8AC3E}">
        <p14:creationId xmlns:p14="http://schemas.microsoft.com/office/powerpoint/2010/main" val="163904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Antraštė 1"/>
          <p:cNvSpPr>
            <a:spLocks noGrp="1"/>
          </p:cNvSpPr>
          <p:nvPr>
            <p:ph type="ctrTitle"/>
          </p:nvPr>
        </p:nvSpPr>
        <p:spPr>
          <a:xfrm>
            <a:off x="793102" y="2576045"/>
            <a:ext cx="10605796" cy="2387600"/>
          </a:xfrm>
        </p:spPr>
        <p:txBody>
          <a:bodyPr>
            <a:normAutofit/>
          </a:bodyPr>
          <a:lstStyle/>
          <a:p>
            <a:r>
              <a:rPr lang="lt-LT" sz="5400" dirty="0" err="1">
                <a:solidFill>
                  <a:srgbClr val="F2D600"/>
                </a:solidFill>
                <a:latin typeface="Century" panose="02040604050505020304" pitchFamily="18" charset="0"/>
              </a:rPr>
              <a:t>Korp</a:t>
            </a:r>
            <a:r>
              <a:rPr lang="lt-LT" sz="5400" dirty="0">
                <a:solidFill>
                  <a:srgbClr val="F2D600"/>
                </a:solidFill>
                <a:latin typeface="Century" panose="02040604050505020304" pitchFamily="18" charset="0"/>
              </a:rPr>
              <a:t>! </a:t>
            </a:r>
            <a:r>
              <a:rPr lang="lt-LT" sz="5400" dirty="0" err="1">
                <a:solidFill>
                  <a:srgbClr val="F2D600"/>
                </a:solidFill>
                <a:latin typeface="Century" panose="02040604050505020304" pitchFamily="18" charset="0"/>
              </a:rPr>
              <a:t>Fraternitas</a:t>
            </a:r>
            <a:r>
              <a:rPr lang="lt-LT" sz="5400" dirty="0">
                <a:solidFill>
                  <a:srgbClr val="F2D600"/>
                </a:solidFill>
                <a:latin typeface="Century" panose="02040604050505020304" pitchFamily="18" charset="0"/>
              </a:rPr>
              <a:t> Lituanica et </a:t>
            </a:r>
            <a:r>
              <a:rPr lang="lt-LT" sz="5400" dirty="0" err="1">
                <a:solidFill>
                  <a:srgbClr val="F2D600"/>
                </a:solidFill>
                <a:latin typeface="Century" panose="02040604050505020304" pitchFamily="18" charset="0"/>
              </a:rPr>
              <a:t>Patria</a:t>
            </a:r>
            <a:r>
              <a:rPr lang="lt-LT" sz="5400" dirty="0">
                <a:solidFill>
                  <a:srgbClr val="F2D600"/>
                </a:solidFill>
                <a:latin typeface="Century" panose="02040604050505020304" pitchFamily="18" charset="0"/>
              </a:rPr>
              <a:t> ir studentiško korporatyvizmo idėja Lietuvoje</a:t>
            </a:r>
            <a:endParaRPr lang="en-US" sz="5400" dirty="0">
              <a:solidFill>
                <a:srgbClr val="F2D600"/>
              </a:solidFill>
              <a:latin typeface="Century" panose="02040604050505020304" pitchFamily="18" charset="0"/>
            </a:endParaRPr>
          </a:p>
        </p:txBody>
      </p:sp>
      <p:sp>
        <p:nvSpPr>
          <p:cNvPr id="3" name="Antrinis pavadinimas 2"/>
          <p:cNvSpPr>
            <a:spLocks noGrp="1"/>
          </p:cNvSpPr>
          <p:nvPr>
            <p:ph type="subTitle" idx="1"/>
          </p:nvPr>
        </p:nvSpPr>
        <p:spPr>
          <a:xfrm>
            <a:off x="1524000" y="5160194"/>
            <a:ext cx="9144000" cy="970280"/>
          </a:xfrm>
        </p:spPr>
        <p:txBody>
          <a:bodyPr/>
          <a:lstStyle/>
          <a:p>
            <a:r>
              <a:rPr lang="lt-LT" dirty="0">
                <a:solidFill>
                  <a:srgbClr val="D9D6B1"/>
                </a:solidFill>
                <a:latin typeface="Century" panose="02040604050505020304" pitchFamily="18" charset="0"/>
              </a:rPr>
              <a:t>Pirmininkė </a:t>
            </a:r>
            <a:r>
              <a:rPr lang="lt-LT" dirty="0" err="1">
                <a:solidFill>
                  <a:srgbClr val="D9D6B1"/>
                </a:solidFill>
                <a:latin typeface="Century" panose="02040604050505020304" pitchFamily="18" charset="0"/>
              </a:rPr>
              <a:t>sen</a:t>
            </a:r>
            <a:r>
              <a:rPr lang="lt-LT" dirty="0">
                <a:solidFill>
                  <a:srgbClr val="D9D6B1"/>
                </a:solidFill>
                <a:latin typeface="Century" panose="02040604050505020304" pitchFamily="18" charset="0"/>
              </a:rPr>
              <a:t>! Emilija Gedminaitė</a:t>
            </a:r>
            <a:endParaRPr lang="en-US" dirty="0">
              <a:solidFill>
                <a:srgbClr val="D9D6B1"/>
              </a:solidFill>
              <a:latin typeface="Century" panose="02040604050505020304" pitchFamily="18" charset="0"/>
            </a:endParaRPr>
          </a:p>
        </p:txBody>
      </p:sp>
      <p:pic>
        <p:nvPicPr>
          <p:cNvPr id="5" name="Picture 4" descr="Text&#10;&#10;Description automatically generated">
            <a:extLst>
              <a:ext uri="{FF2B5EF4-FFF2-40B4-BE49-F238E27FC236}">
                <a16:creationId xmlns:a16="http://schemas.microsoft.com/office/drawing/2014/main" id="{207B8D0A-3834-06FC-E3AC-6DDBA74A3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70356"/>
            <a:ext cx="4572000" cy="1524000"/>
          </a:xfrm>
          <a:prstGeom prst="rect">
            <a:avLst/>
          </a:prstGeom>
        </p:spPr>
      </p:pic>
    </p:spTree>
    <p:extLst>
      <p:ext uri="{BB962C8B-B14F-4D97-AF65-F5344CB8AC3E}">
        <p14:creationId xmlns:p14="http://schemas.microsoft.com/office/powerpoint/2010/main" val="42473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a:latin typeface="Century" panose="02040604050505020304" pitchFamily="18" charset="0"/>
              </a:rPr>
              <a:t>Korporacija </a:t>
            </a:r>
            <a:r>
              <a:rPr lang="lt-LT" sz="4000" cap="small" dirty="0" err="1">
                <a:latin typeface="Century" panose="02040604050505020304" pitchFamily="18" charset="0"/>
              </a:rPr>
              <a:t>Patria</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1825625"/>
            <a:ext cx="6223000" cy="1730375"/>
          </a:xfrm>
        </p:spPr>
        <p:txBody>
          <a:bodyPr>
            <a:normAutofit/>
          </a:bodyPr>
          <a:lstStyle/>
          <a:p>
            <a:pPr algn="just"/>
            <a:r>
              <a:rPr lang="lt-LT" dirty="0">
                <a:latin typeface="+mj-lt"/>
              </a:rPr>
              <a:t>Medikių ir </a:t>
            </a:r>
            <a:r>
              <a:rPr lang="lt-LT" dirty="0" err="1">
                <a:latin typeface="+mj-lt"/>
              </a:rPr>
              <a:t>odontologių</a:t>
            </a:r>
            <a:r>
              <a:rPr lang="lt-LT" dirty="0">
                <a:latin typeface="+mj-lt"/>
              </a:rPr>
              <a:t> korporacija įkurta 1931m. birželio 13d. Vytauto Didžiojo universitete korporacijos </a:t>
            </a:r>
            <a:r>
              <a:rPr lang="lt-LT" dirty="0" err="1">
                <a:latin typeface="+mj-lt"/>
              </a:rPr>
              <a:t>Fraternitas</a:t>
            </a:r>
            <a:r>
              <a:rPr lang="lt-LT" dirty="0">
                <a:latin typeface="+mj-lt"/>
              </a:rPr>
              <a:t> Lituanica pagrindais.</a:t>
            </a:r>
          </a:p>
        </p:txBody>
      </p:sp>
      <p:pic>
        <p:nvPicPr>
          <p:cNvPr id="4" name="Turinio vietos rezervavimo ženklas 4" descr="Paveikslėlis, kuriame yra žinutė&#10;&#10;Automatiškai sugeneruotas aprašymas">
            <a:extLst>
              <a:ext uri="{FF2B5EF4-FFF2-40B4-BE49-F238E27FC236}">
                <a16:creationId xmlns:a16="http://schemas.microsoft.com/office/drawing/2014/main" id="{F85C1DB2-BF74-F27E-39BC-3761D7A587CA}"/>
              </a:ext>
            </a:extLst>
          </p:cNvPr>
          <p:cNvPicPr>
            <a:picLocks noChangeAspect="1"/>
          </p:cNvPicPr>
          <p:nvPr/>
        </p:nvPicPr>
        <p:blipFill rotWithShape="1">
          <a:blip r:embed="rId3">
            <a:extLst>
              <a:ext uri="{28A0092B-C50C-407E-A947-70E740481C1C}">
                <a14:useLocalDpi xmlns:a14="http://schemas.microsoft.com/office/drawing/2010/main" val="0"/>
              </a:ext>
            </a:extLst>
          </a:blip>
          <a:srcRect t="2054" r="5804" b="3707"/>
          <a:stretch/>
        </p:blipFill>
        <p:spPr>
          <a:xfrm rot="5400000">
            <a:off x="7868398" y="889978"/>
            <a:ext cx="3267484" cy="4358639"/>
          </a:xfrm>
          <a:prstGeom prst="rect">
            <a:avLst/>
          </a:prstGeom>
        </p:spPr>
      </p:pic>
      <p:sp>
        <p:nvSpPr>
          <p:cNvPr id="7" name="TextBox 6">
            <a:extLst>
              <a:ext uri="{FF2B5EF4-FFF2-40B4-BE49-F238E27FC236}">
                <a16:creationId xmlns:a16="http://schemas.microsoft.com/office/drawing/2014/main" id="{4BEA5167-EAAE-D461-8CD9-A48F4D18DC43}"/>
              </a:ext>
            </a:extLst>
          </p:cNvPr>
          <p:cNvSpPr txBox="1"/>
          <p:nvPr/>
        </p:nvSpPr>
        <p:spPr>
          <a:xfrm>
            <a:off x="838200" y="5090953"/>
            <a:ext cx="11170920" cy="1401922"/>
          </a:xfrm>
          <a:prstGeom prst="rect">
            <a:avLst/>
          </a:prstGeom>
        </p:spPr>
        <p:txBody>
          <a:bodyPr vert="horz" lIns="91440" tIns="45720" rIns="91440" bIns="45720" rtlCol="0">
            <a:normAutofit/>
          </a:bodyPr>
          <a:lstStyle>
            <a:lvl1pPr marL="228600" indent="-228600" algn="just">
              <a:lnSpc>
                <a:spcPct val="90000"/>
              </a:lnSpc>
              <a:spcBef>
                <a:spcPts val="1000"/>
              </a:spcBef>
              <a:buFont typeface="Arial" panose="020B0604020202020204" pitchFamily="34" charset="0"/>
              <a:buChar char="•"/>
              <a:defRPr sz="28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Korporacijos susijungė </a:t>
            </a:r>
            <a:r>
              <a:rPr lang="en-GB" dirty="0"/>
              <a:t>1975</a:t>
            </a:r>
            <a:r>
              <a:rPr lang="lt-LT" dirty="0"/>
              <a:t> </a:t>
            </a:r>
            <a:r>
              <a:rPr lang="en-GB" dirty="0"/>
              <a:t>m. </a:t>
            </a:r>
            <a:r>
              <a:rPr lang="en-GB" dirty="0" err="1"/>
              <a:t>gegu</a:t>
            </a:r>
            <a:r>
              <a:rPr lang="lt-LT" dirty="0" err="1"/>
              <a:t>žės</a:t>
            </a:r>
            <a:r>
              <a:rPr lang="lt-LT" dirty="0"/>
              <a:t> </a:t>
            </a:r>
            <a:r>
              <a:rPr lang="en-GB" dirty="0"/>
              <a:t>25</a:t>
            </a:r>
            <a:r>
              <a:rPr lang="lt-LT" dirty="0"/>
              <a:t> </a:t>
            </a:r>
            <a:r>
              <a:rPr lang="en-GB" dirty="0"/>
              <a:t>d.</a:t>
            </a:r>
            <a:r>
              <a:rPr lang="lt-LT" dirty="0"/>
              <a:t> Čikagoje</a:t>
            </a:r>
          </a:p>
          <a:p>
            <a:pPr lvl="1"/>
            <a:r>
              <a:rPr lang="en-GB" dirty="0">
                <a:latin typeface="+mj-lt"/>
              </a:rPr>
              <a:t>Vidin</a:t>
            </a:r>
            <a:r>
              <a:rPr lang="lt-LT" dirty="0">
                <a:latin typeface="+mj-lt"/>
              </a:rPr>
              <a:t>ė korporacijų autonomija, </a:t>
            </a:r>
            <a:r>
              <a:rPr lang="lt-LT" dirty="0" err="1">
                <a:latin typeface="+mj-lt"/>
              </a:rPr>
              <a:t>Fraternitas</a:t>
            </a:r>
            <a:r>
              <a:rPr lang="lt-LT" dirty="0">
                <a:latin typeface="+mj-lt"/>
              </a:rPr>
              <a:t> Lituanica ženklai ir spalvos,</a:t>
            </a:r>
          </a:p>
          <a:p>
            <a:pPr lvl="1"/>
            <a:r>
              <a:rPr lang="lt-LT" dirty="0">
                <a:latin typeface="+mj-lt"/>
              </a:rPr>
              <a:t>1983 m. rugsėjo 4 d. priimti nauji sujungtos korporacijos įstatai.</a:t>
            </a:r>
          </a:p>
          <a:p>
            <a:pPr lvl="1"/>
            <a:endParaRPr lang="lt-LT" dirty="0">
              <a:latin typeface="+mj-lt"/>
            </a:endParaRPr>
          </a:p>
        </p:txBody>
      </p:sp>
    </p:spTree>
    <p:extLst>
      <p:ext uri="{BB962C8B-B14F-4D97-AF65-F5344CB8AC3E}">
        <p14:creationId xmlns:p14="http://schemas.microsoft.com/office/powerpoint/2010/main" val="165450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err="1">
                <a:latin typeface="Century" panose="02040604050505020304" pitchFamily="18" charset="0"/>
              </a:rPr>
              <a:t>Korporantų</a:t>
            </a:r>
            <a:r>
              <a:rPr lang="lt-LT" sz="4000" cap="small" dirty="0">
                <a:latin typeface="Century" panose="02040604050505020304" pitchFamily="18" charset="0"/>
              </a:rPr>
              <a:t> veikla</a:t>
            </a:r>
            <a:endParaRPr lang="en-GB" sz="4000" cap="small" dirty="0">
              <a:latin typeface="Century" panose="02040604050505020304" pitchFamily="18" charset="0"/>
            </a:endParaRPr>
          </a:p>
        </p:txBody>
      </p:sp>
      <p:sp>
        <p:nvSpPr>
          <p:cNvPr id="6" name="Content Placeholder 2">
            <a:extLst>
              <a:ext uri="{FF2B5EF4-FFF2-40B4-BE49-F238E27FC236}">
                <a16:creationId xmlns:a16="http://schemas.microsoft.com/office/drawing/2014/main" id="{D8D59C92-D039-7925-C244-448A0DB0F417}"/>
              </a:ext>
            </a:extLst>
          </p:cNvPr>
          <p:cNvSpPr>
            <a:spLocks noGrp="1"/>
          </p:cNvSpPr>
          <p:nvPr>
            <p:ph idx="1"/>
          </p:nvPr>
        </p:nvSpPr>
        <p:spPr>
          <a:xfrm>
            <a:off x="838200" y="1825625"/>
            <a:ext cx="5816600" cy="4667250"/>
          </a:xfrm>
        </p:spPr>
        <p:txBody>
          <a:bodyPr vert="horz" lIns="91440" tIns="45720" rIns="91440" bIns="45720" rtlCol="0">
            <a:normAutofit/>
          </a:bodyPr>
          <a:lstStyle/>
          <a:p>
            <a:r>
              <a:rPr lang="lt-LT" dirty="0">
                <a:latin typeface="+mj-lt"/>
              </a:rPr>
              <a:t>Lietuvos universiteto plėtra</a:t>
            </a:r>
            <a:endParaRPr lang="en-GB" dirty="0">
              <a:latin typeface="+mj-lt"/>
            </a:endParaRPr>
          </a:p>
          <a:p>
            <a:pPr lvl="1"/>
            <a:r>
              <a:rPr lang="lt-LT" dirty="0">
                <a:latin typeface="+mj-lt"/>
              </a:rPr>
              <a:t>Dėstė medicinos studentams – </a:t>
            </a:r>
            <a:r>
              <a:rPr lang="en-GB" dirty="0">
                <a:latin typeface="+mj-lt"/>
              </a:rPr>
              <a:t>1919</a:t>
            </a:r>
            <a:r>
              <a:rPr lang="lt-LT" dirty="0">
                <a:latin typeface="+mj-lt"/>
              </a:rPr>
              <a:t>m.</a:t>
            </a:r>
            <a:r>
              <a:rPr lang="en-GB" dirty="0">
                <a:latin typeface="+mj-lt"/>
              </a:rPr>
              <a:t> </a:t>
            </a:r>
            <a:r>
              <a:rPr lang="lt-LT" dirty="0">
                <a:latin typeface="+mj-lt"/>
              </a:rPr>
              <a:t>įkurti Aukštieji medicinos kursai.</a:t>
            </a:r>
          </a:p>
          <a:p>
            <a:r>
              <a:rPr lang="lt-LT" dirty="0">
                <a:latin typeface="+mj-lt"/>
              </a:rPr>
              <a:t>Kauno karo ligoninės įkūrimas,</a:t>
            </a:r>
          </a:p>
          <a:p>
            <a:r>
              <a:rPr lang="lt-LT" dirty="0">
                <a:latin typeface="+mj-lt"/>
              </a:rPr>
              <a:t>Karo muziejaus įkūrimas,</a:t>
            </a:r>
          </a:p>
          <a:p>
            <a:r>
              <a:rPr lang="lt-LT" dirty="0">
                <a:latin typeface="+mj-lt"/>
              </a:rPr>
              <a:t>Lietuvos Raudojo Kryžiaus draugijos įkūrimas,</a:t>
            </a:r>
          </a:p>
          <a:p>
            <a:r>
              <a:rPr lang="lt-LT" dirty="0">
                <a:latin typeface="+mj-lt"/>
              </a:rPr>
              <a:t>Žurnalas „Medicina“,</a:t>
            </a:r>
          </a:p>
          <a:p>
            <a:r>
              <a:rPr lang="en-GB" dirty="0" err="1">
                <a:latin typeface="+mj-lt"/>
              </a:rPr>
              <a:t>Visuomen</a:t>
            </a:r>
            <a:r>
              <a:rPr lang="lt-LT" dirty="0">
                <a:latin typeface="+mj-lt"/>
              </a:rPr>
              <a:t>ės švietimas sveikatos ir lietuvybės klausimais.</a:t>
            </a:r>
          </a:p>
          <a:p>
            <a:endParaRPr lang="en-GB" dirty="0">
              <a:latin typeface="+mj-lt"/>
            </a:endParaRPr>
          </a:p>
        </p:txBody>
      </p:sp>
      <p:pic>
        <p:nvPicPr>
          <p:cNvPr id="8" name="Picture 7" descr="A group of people sitting together&#10;&#10;Description automatically generated with medium confidence">
            <a:extLst>
              <a:ext uri="{FF2B5EF4-FFF2-40B4-BE49-F238E27FC236}">
                <a16:creationId xmlns:a16="http://schemas.microsoft.com/office/drawing/2014/main" id="{CBAE7655-B91C-1008-C8AC-FCD49685446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446"/>
                    </a14:imgEffect>
                  </a14:imgLayer>
                </a14:imgProps>
              </a:ext>
              <a:ext uri="{28A0092B-C50C-407E-A947-70E740481C1C}">
                <a14:useLocalDpi xmlns:a14="http://schemas.microsoft.com/office/drawing/2010/main" val="0"/>
              </a:ext>
            </a:extLst>
          </a:blip>
          <a:stretch>
            <a:fillRect/>
          </a:stretch>
        </p:blipFill>
        <p:spPr>
          <a:xfrm>
            <a:off x="6654800" y="1690688"/>
            <a:ext cx="5133657" cy="3971088"/>
          </a:xfrm>
          <a:prstGeom prst="rect">
            <a:avLst/>
          </a:prstGeom>
        </p:spPr>
      </p:pic>
    </p:spTree>
    <p:extLst>
      <p:ext uri="{BB962C8B-B14F-4D97-AF65-F5344CB8AC3E}">
        <p14:creationId xmlns:p14="http://schemas.microsoft.com/office/powerpoint/2010/main" val="269334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a:xfrm>
            <a:off x="838200" y="365125"/>
            <a:ext cx="8722360" cy="1325563"/>
          </a:xfrm>
        </p:spPr>
        <p:txBody>
          <a:bodyPr vert="horz" lIns="91440" tIns="45720" rIns="91440" bIns="45720" rtlCol="0" anchor="ctr">
            <a:normAutofit/>
          </a:bodyPr>
          <a:lstStyle/>
          <a:p>
            <a:r>
              <a:rPr lang="lt-LT" sz="4000" cap="small" dirty="0">
                <a:latin typeface="Century" panose="02040604050505020304" pitchFamily="18" charset="0"/>
              </a:rPr>
              <a:t>Korporacija </a:t>
            </a:r>
            <a:r>
              <a:rPr lang="lt-LT" sz="4000" cap="small" dirty="0" err="1">
                <a:latin typeface="Century" panose="02040604050505020304" pitchFamily="18" charset="0"/>
              </a:rPr>
              <a:t>Fraternitas</a:t>
            </a:r>
            <a:r>
              <a:rPr lang="lt-LT" sz="4000" cap="small" dirty="0">
                <a:latin typeface="Century" panose="02040604050505020304" pitchFamily="18" charset="0"/>
              </a:rPr>
              <a:t> Lituanica et </a:t>
            </a:r>
            <a:r>
              <a:rPr lang="lt-LT" sz="4000" cap="small" dirty="0" err="1">
                <a:latin typeface="Century" panose="02040604050505020304" pitchFamily="18" charset="0"/>
              </a:rPr>
              <a:t>Patria</a:t>
            </a:r>
            <a:r>
              <a:rPr lang="lt-LT" sz="4000" cap="small" dirty="0">
                <a:latin typeface="Century" panose="02040604050505020304" pitchFamily="18" charset="0"/>
              </a:rPr>
              <a:t> šiandien</a:t>
            </a:r>
            <a:endParaRPr lang="en-GB" sz="4000" cap="small" dirty="0">
              <a:latin typeface="Century" panose="02040604050505020304" pitchFamily="18" charset="0"/>
            </a:endParaRPr>
          </a:p>
        </p:txBody>
      </p:sp>
      <p:pic>
        <p:nvPicPr>
          <p:cNvPr id="4" name="Picture 4" descr="Gali būti vienas ar daugiau žmonių, žmonės stovi ir veikla viduje vaizdas">
            <a:extLst>
              <a:ext uri="{FF2B5EF4-FFF2-40B4-BE49-F238E27FC236}">
                <a16:creationId xmlns:a16="http://schemas.microsoft.com/office/drawing/2014/main" id="{0EFCAA1F-A1A9-6E1D-6729-776F58C5CBD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395" r="10162"/>
          <a:stretch/>
        </p:blipFill>
        <p:spPr bwMode="auto">
          <a:xfrm>
            <a:off x="8410757" y="3088338"/>
            <a:ext cx="3559588" cy="3156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y be an image of 5 people, people standing and outdoors">
            <a:extLst>
              <a:ext uri="{FF2B5EF4-FFF2-40B4-BE49-F238E27FC236}">
                <a16:creationId xmlns:a16="http://schemas.microsoft.com/office/drawing/2014/main" id="{773052A9-B791-81AF-3C90-058693D9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602" y="1906203"/>
            <a:ext cx="5014221" cy="33417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in the woods&#10;&#10;Description automatically generated with low confidence">
            <a:extLst>
              <a:ext uri="{FF2B5EF4-FFF2-40B4-BE49-F238E27FC236}">
                <a16:creationId xmlns:a16="http://schemas.microsoft.com/office/drawing/2014/main" id="{CE82541A-2742-E8E1-FC65-819ABC7A5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757" y="364806"/>
            <a:ext cx="3559588" cy="2369579"/>
          </a:xfrm>
          <a:prstGeom prst="rect">
            <a:avLst/>
          </a:prstGeom>
        </p:spPr>
      </p:pic>
      <p:sp>
        <p:nvSpPr>
          <p:cNvPr id="12" name="TextBox 11">
            <a:extLst>
              <a:ext uri="{FF2B5EF4-FFF2-40B4-BE49-F238E27FC236}">
                <a16:creationId xmlns:a16="http://schemas.microsoft.com/office/drawing/2014/main" id="{94AF8F3F-D1BD-805D-E919-11E3ED2386E8}"/>
              </a:ext>
            </a:extLst>
          </p:cNvPr>
          <p:cNvSpPr txBox="1"/>
          <p:nvPr/>
        </p:nvSpPr>
        <p:spPr>
          <a:xfrm>
            <a:off x="8110165" y="2688254"/>
            <a:ext cx="3860180" cy="307777"/>
          </a:xfrm>
          <a:prstGeom prst="rect">
            <a:avLst/>
          </a:prstGeom>
          <a:noFill/>
        </p:spPr>
        <p:txBody>
          <a:bodyPr wrap="square">
            <a:spAutoFit/>
          </a:bodyPr>
          <a:lstStyle/>
          <a:p>
            <a:pPr algn="r"/>
            <a:r>
              <a:rPr lang="lt-LT" sz="1400" i="1" dirty="0">
                <a:solidFill>
                  <a:schemeClr val="tx1">
                    <a:lumMod val="65000"/>
                    <a:lumOff val="35000"/>
                  </a:schemeClr>
                </a:solidFill>
              </a:rPr>
              <a:t>„Išmok ginti Tėvynę“. Pirmos pagalbos mokymai</a:t>
            </a:r>
            <a:endParaRPr lang="en-GB" sz="1400" i="1" dirty="0">
              <a:solidFill>
                <a:schemeClr val="tx1">
                  <a:lumMod val="65000"/>
                  <a:lumOff val="35000"/>
                </a:schemeClr>
              </a:solidFill>
            </a:endParaRPr>
          </a:p>
        </p:txBody>
      </p:sp>
      <p:pic>
        <p:nvPicPr>
          <p:cNvPr id="13" name="Picture 2" descr="Gali būti 5 žmonės ir žmonės stovi vaizdas">
            <a:extLst>
              <a:ext uri="{FF2B5EF4-FFF2-40B4-BE49-F238E27FC236}">
                <a16:creationId xmlns:a16="http://schemas.microsoft.com/office/drawing/2014/main" id="{D3AB2F1A-A81D-A218-61AC-E3925940B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54" y="3948995"/>
            <a:ext cx="3035015" cy="2276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51B51B-0C2E-82DB-2E8A-066B5E228835}"/>
              </a:ext>
            </a:extLst>
          </p:cNvPr>
          <p:cNvSpPr txBox="1"/>
          <p:nvPr/>
        </p:nvSpPr>
        <p:spPr>
          <a:xfrm>
            <a:off x="221654" y="6225256"/>
            <a:ext cx="3035016" cy="523220"/>
          </a:xfrm>
          <a:prstGeom prst="rect">
            <a:avLst/>
          </a:prstGeom>
          <a:noFill/>
        </p:spPr>
        <p:txBody>
          <a:bodyPr wrap="square">
            <a:spAutoFit/>
          </a:bodyPr>
          <a:lstStyle/>
          <a:p>
            <a:pPr algn="r"/>
            <a:r>
              <a:rPr lang="lt-LT" sz="1400" i="1" dirty="0">
                <a:solidFill>
                  <a:schemeClr val="tx1">
                    <a:lumMod val="65000"/>
                    <a:lumOff val="35000"/>
                  </a:schemeClr>
                </a:solidFill>
              </a:rPr>
              <a:t>Kauno aukštųjų mokyklų palaikymo akcija Ukrainos žmonėms</a:t>
            </a:r>
            <a:endParaRPr lang="en-GB" sz="1400" i="1" dirty="0">
              <a:solidFill>
                <a:schemeClr val="tx1">
                  <a:lumMod val="65000"/>
                  <a:lumOff val="35000"/>
                </a:schemeClr>
              </a:solidFill>
            </a:endParaRPr>
          </a:p>
        </p:txBody>
      </p:sp>
      <p:sp>
        <p:nvSpPr>
          <p:cNvPr id="15" name="TextBox 14">
            <a:extLst>
              <a:ext uri="{FF2B5EF4-FFF2-40B4-BE49-F238E27FC236}">
                <a16:creationId xmlns:a16="http://schemas.microsoft.com/office/drawing/2014/main" id="{1FBC8BB0-890C-6A16-444E-13AED3E6E16B}"/>
              </a:ext>
            </a:extLst>
          </p:cNvPr>
          <p:cNvSpPr txBox="1"/>
          <p:nvPr/>
        </p:nvSpPr>
        <p:spPr>
          <a:xfrm>
            <a:off x="8935332" y="6247086"/>
            <a:ext cx="3035016" cy="307777"/>
          </a:xfrm>
          <a:prstGeom prst="rect">
            <a:avLst/>
          </a:prstGeom>
          <a:noFill/>
        </p:spPr>
        <p:txBody>
          <a:bodyPr wrap="square">
            <a:spAutoFit/>
          </a:bodyPr>
          <a:lstStyle/>
          <a:p>
            <a:pPr algn="r"/>
            <a:r>
              <a:rPr lang="lt-LT" sz="1400" i="1" dirty="0" err="1">
                <a:solidFill>
                  <a:schemeClr val="tx1">
                    <a:lumMod val="65000"/>
                    <a:lumOff val="35000"/>
                  </a:schemeClr>
                </a:solidFill>
              </a:rPr>
              <a:t>Korporantai</a:t>
            </a:r>
            <a:r>
              <a:rPr lang="lt-LT" sz="1400" i="1" dirty="0">
                <a:solidFill>
                  <a:schemeClr val="tx1">
                    <a:lumMod val="65000"/>
                    <a:lumOff val="35000"/>
                  </a:schemeClr>
                </a:solidFill>
              </a:rPr>
              <a:t> Lietuvos Respublikos Seime</a:t>
            </a:r>
            <a:endParaRPr lang="en-GB" sz="1400" i="1" dirty="0">
              <a:solidFill>
                <a:schemeClr val="tx1">
                  <a:lumMod val="65000"/>
                  <a:lumOff val="35000"/>
                </a:schemeClr>
              </a:solidFill>
            </a:endParaRPr>
          </a:p>
        </p:txBody>
      </p:sp>
      <p:sp>
        <p:nvSpPr>
          <p:cNvPr id="16" name="TextBox 15">
            <a:extLst>
              <a:ext uri="{FF2B5EF4-FFF2-40B4-BE49-F238E27FC236}">
                <a16:creationId xmlns:a16="http://schemas.microsoft.com/office/drawing/2014/main" id="{71EBB899-275E-34C9-C3E9-CB521E0B5FF0}"/>
              </a:ext>
            </a:extLst>
          </p:cNvPr>
          <p:cNvSpPr txBox="1"/>
          <p:nvPr/>
        </p:nvSpPr>
        <p:spPr>
          <a:xfrm>
            <a:off x="5305807" y="5247985"/>
            <a:ext cx="3035016" cy="307777"/>
          </a:xfrm>
          <a:prstGeom prst="rect">
            <a:avLst/>
          </a:prstGeom>
          <a:noFill/>
        </p:spPr>
        <p:txBody>
          <a:bodyPr wrap="square">
            <a:spAutoFit/>
          </a:bodyPr>
          <a:lstStyle/>
          <a:p>
            <a:pPr algn="r"/>
            <a:r>
              <a:rPr lang="lt-LT" sz="1400" i="1" dirty="0">
                <a:solidFill>
                  <a:schemeClr val="tx1">
                    <a:lumMod val="65000"/>
                    <a:lumOff val="35000"/>
                  </a:schemeClr>
                </a:solidFill>
              </a:rPr>
              <a:t>Korporacijos Metinė šventė</a:t>
            </a:r>
            <a:endParaRPr lang="en-GB" sz="1400" i="1" dirty="0">
              <a:solidFill>
                <a:schemeClr val="tx1">
                  <a:lumMod val="65000"/>
                  <a:lumOff val="35000"/>
                </a:schemeClr>
              </a:solidFill>
            </a:endParaRPr>
          </a:p>
        </p:txBody>
      </p:sp>
    </p:spTree>
    <p:extLst>
      <p:ext uri="{BB962C8B-B14F-4D97-AF65-F5344CB8AC3E}">
        <p14:creationId xmlns:p14="http://schemas.microsoft.com/office/powerpoint/2010/main" val="624674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C67420-E6D7-51CE-FA48-C448028270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8000"/>
                    </a14:imgEffect>
                  </a14:imgLayer>
                </a14:imgProps>
              </a:ext>
              <a:ext uri="{28A0092B-C50C-407E-A947-70E740481C1C}">
                <a14:useLocalDpi xmlns:a14="http://schemas.microsoft.com/office/drawing/2010/main" val="0"/>
              </a:ext>
            </a:extLst>
          </a:blip>
          <a:srcRect/>
          <a:stretch>
            <a:fillRect/>
          </a:stretch>
        </p:blipFill>
        <p:spPr bwMode="auto">
          <a:xfrm>
            <a:off x="0" y="0"/>
            <a:ext cx="12192000" cy="8138047"/>
          </a:xfrm>
          <a:prstGeom prst="rect">
            <a:avLst/>
          </a:prstGeom>
          <a:noFill/>
        </p:spPr>
      </p:pic>
    </p:spTree>
    <p:extLst>
      <p:ext uri="{BB962C8B-B14F-4D97-AF65-F5344CB8AC3E}">
        <p14:creationId xmlns:p14="http://schemas.microsoft.com/office/powerpoint/2010/main" val="34818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3C78-3024-7572-068C-8E2FB1F036D0}"/>
              </a:ext>
            </a:extLst>
          </p:cNvPr>
          <p:cNvSpPr>
            <a:spLocks noGrp="1"/>
          </p:cNvSpPr>
          <p:nvPr>
            <p:ph type="title"/>
          </p:nvPr>
        </p:nvSpPr>
        <p:spPr/>
        <p:txBody>
          <a:bodyPr>
            <a:normAutofit/>
          </a:bodyPr>
          <a:lstStyle/>
          <a:p>
            <a:r>
              <a:rPr lang="lt-LT" sz="4000" cap="small" dirty="0">
                <a:latin typeface="Century" panose="02040604050505020304" pitchFamily="18" charset="0"/>
              </a:rPr>
              <a:t>Kas yra Korporacija?</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3717C26C-4309-FFCC-6FEA-135A0F622B1B}"/>
              </a:ext>
            </a:extLst>
          </p:cNvPr>
          <p:cNvSpPr>
            <a:spLocks noGrp="1"/>
          </p:cNvSpPr>
          <p:nvPr>
            <p:ph idx="1"/>
          </p:nvPr>
        </p:nvSpPr>
        <p:spPr/>
        <p:txBody>
          <a:bodyPr/>
          <a:lstStyle/>
          <a:p>
            <a:r>
              <a:rPr lang="lt-LT" dirty="0">
                <a:latin typeface="+mj-lt"/>
              </a:rPr>
              <a:t>Akademinė organizacija, veikianti aukštojoje mokykloje ir turinti savo </a:t>
            </a:r>
            <a:r>
              <a:rPr lang="lt-LT" dirty="0"/>
              <a:t>hierarchinę</a:t>
            </a:r>
            <a:r>
              <a:rPr lang="lt-LT" b="1" dirty="0">
                <a:latin typeface="+mj-lt"/>
              </a:rPr>
              <a:t> </a:t>
            </a:r>
            <a:r>
              <a:rPr lang="lt-LT" dirty="0"/>
              <a:t>struktūrą</a:t>
            </a:r>
            <a:r>
              <a:rPr lang="lt-LT" dirty="0">
                <a:latin typeface="+mj-lt"/>
              </a:rPr>
              <a:t>, </a:t>
            </a:r>
            <a:r>
              <a:rPr lang="lt-LT" dirty="0"/>
              <a:t>simboliką</a:t>
            </a:r>
            <a:r>
              <a:rPr lang="lt-LT" dirty="0">
                <a:latin typeface="+mj-lt"/>
              </a:rPr>
              <a:t>, </a:t>
            </a:r>
            <a:r>
              <a:rPr lang="lt-LT" dirty="0"/>
              <a:t>tradicijas</a:t>
            </a:r>
            <a:r>
              <a:rPr lang="lt-LT" dirty="0">
                <a:latin typeface="+mj-lt"/>
              </a:rPr>
              <a:t> ir </a:t>
            </a:r>
            <a:r>
              <a:rPr lang="lt-LT" dirty="0"/>
              <a:t>principus</a:t>
            </a:r>
            <a:r>
              <a:rPr lang="lt-LT" dirty="0">
                <a:latin typeface="+mj-lt"/>
              </a:rPr>
              <a:t>.</a:t>
            </a:r>
          </a:p>
          <a:p>
            <a:r>
              <a:rPr lang="lt-LT" dirty="0">
                <a:latin typeface="+mj-lt"/>
              </a:rPr>
              <a:t>Korporatyvizmo principai:</a:t>
            </a:r>
          </a:p>
          <a:p>
            <a:pPr lvl="1"/>
            <a:r>
              <a:rPr lang="lt-LT" dirty="0">
                <a:latin typeface="+mj-lt"/>
              </a:rPr>
              <a:t>akademiškumas,</a:t>
            </a:r>
          </a:p>
          <a:p>
            <a:pPr lvl="1"/>
            <a:r>
              <a:rPr lang="lt-LT" dirty="0">
                <a:latin typeface="+mj-lt"/>
              </a:rPr>
              <a:t>pagarba vyresniems ir pagalba jaunesniems,</a:t>
            </a:r>
          </a:p>
          <a:p>
            <a:pPr lvl="1"/>
            <a:r>
              <a:rPr lang="lt-LT" dirty="0">
                <a:latin typeface="+mj-lt"/>
              </a:rPr>
              <a:t>amžina narystė,</a:t>
            </a:r>
          </a:p>
          <a:p>
            <a:pPr lvl="1"/>
            <a:r>
              <a:rPr lang="lt-LT" dirty="0">
                <a:latin typeface="+mj-lt"/>
              </a:rPr>
              <a:t>tolerancija,</a:t>
            </a:r>
          </a:p>
          <a:p>
            <a:pPr lvl="1"/>
            <a:r>
              <a:rPr lang="lt-LT" dirty="0" err="1">
                <a:latin typeface="+mj-lt"/>
              </a:rPr>
              <a:t>korporantai</a:t>
            </a:r>
            <a:r>
              <a:rPr lang="lt-LT" dirty="0">
                <a:latin typeface="+mj-lt"/>
              </a:rPr>
              <a:t> elgiasi kilniai ir garbingai,</a:t>
            </a:r>
          </a:p>
          <a:p>
            <a:pPr lvl="1"/>
            <a:r>
              <a:rPr lang="lt-LT" dirty="0">
                <a:latin typeface="+mj-lt"/>
              </a:rPr>
              <a:t>patriotizmas,</a:t>
            </a:r>
          </a:p>
          <a:p>
            <a:pPr lvl="1"/>
            <a:r>
              <a:rPr lang="lt-LT" dirty="0">
                <a:latin typeface="+mj-lt"/>
              </a:rPr>
              <a:t>pagarba taisyklėms ir tradicijoms.</a:t>
            </a:r>
            <a:endParaRPr lang="en-GB" dirty="0">
              <a:latin typeface="+mj-lt"/>
            </a:endParaRPr>
          </a:p>
        </p:txBody>
      </p:sp>
    </p:spTree>
    <p:extLst>
      <p:ext uri="{BB962C8B-B14F-4D97-AF65-F5344CB8AC3E}">
        <p14:creationId xmlns:p14="http://schemas.microsoft.com/office/powerpoint/2010/main" val="13277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a:xfrm>
            <a:off x="838200" y="365125"/>
            <a:ext cx="10784840" cy="1325563"/>
          </a:xfrm>
        </p:spPr>
        <p:txBody>
          <a:bodyPr vert="horz" lIns="91440" tIns="45720" rIns="91440" bIns="45720" rtlCol="0" anchor="ctr">
            <a:normAutofit/>
          </a:bodyPr>
          <a:lstStyle/>
          <a:p>
            <a:r>
              <a:rPr lang="lt-LT" sz="4000" cap="small" dirty="0">
                <a:latin typeface="Century" panose="02040604050505020304" pitchFamily="18" charset="0"/>
              </a:rPr>
              <a:t>Germaniškoji </a:t>
            </a:r>
            <a:r>
              <a:rPr lang="lt-LT" sz="4000" cap="small" dirty="0" err="1">
                <a:latin typeface="Century" panose="02040604050505020304" pitchFamily="18" charset="0"/>
              </a:rPr>
              <a:t>korporantyvizmo</a:t>
            </a:r>
            <a:r>
              <a:rPr lang="lt-LT" sz="4000" cap="small" dirty="0">
                <a:latin typeface="Century" panose="02040604050505020304" pitchFamily="18" charset="0"/>
              </a:rPr>
              <a:t> tradicija</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1825625"/>
            <a:ext cx="9362440" cy="4667250"/>
          </a:xfrm>
        </p:spPr>
        <p:txBody>
          <a:bodyPr>
            <a:normAutofit/>
          </a:bodyPr>
          <a:lstStyle/>
          <a:p>
            <a:r>
              <a:rPr lang="lt-LT" dirty="0">
                <a:latin typeface="+mj-lt"/>
              </a:rPr>
              <a:t>XIV amžiaus antroje pusėje susikūrė pirmosios</a:t>
            </a:r>
            <a:br>
              <a:rPr lang="lt-LT" dirty="0">
                <a:latin typeface="+mj-lt"/>
              </a:rPr>
            </a:br>
            <a:r>
              <a:rPr lang="lt-LT" dirty="0">
                <a:latin typeface="+mj-lt"/>
              </a:rPr>
              <a:t>akademinės organizacijos </a:t>
            </a:r>
            <a:r>
              <a:rPr lang="lt-LT" i="1" dirty="0" err="1">
                <a:latin typeface="+mj-lt"/>
              </a:rPr>
              <a:t>nationes</a:t>
            </a:r>
            <a:r>
              <a:rPr lang="lt-LT" i="1" dirty="0">
                <a:latin typeface="+mj-lt"/>
              </a:rPr>
              <a:t>.</a:t>
            </a:r>
            <a:endParaRPr lang="lt-LT" dirty="0">
              <a:latin typeface="+mj-lt"/>
            </a:endParaRPr>
          </a:p>
          <a:p>
            <a:r>
              <a:rPr lang="lt-LT" dirty="0">
                <a:latin typeface="+mj-lt"/>
              </a:rPr>
              <a:t>XVIII amžiaus pabaigoje susikūrė pirmosios šiuolaikinės Vokietijos korporacijos </a:t>
            </a:r>
            <a:r>
              <a:rPr lang="lt-LT" i="1" dirty="0" err="1">
                <a:latin typeface="+mj-lt"/>
              </a:rPr>
              <a:t>Corps</a:t>
            </a:r>
            <a:endParaRPr lang="lt-LT" dirty="0">
              <a:latin typeface="+mj-lt"/>
            </a:endParaRPr>
          </a:p>
          <a:p>
            <a:pPr lvl="1"/>
            <a:r>
              <a:rPr lang="lt-LT" dirty="0">
                <a:latin typeface="+mj-lt"/>
              </a:rPr>
              <a:t>Spalvos </a:t>
            </a:r>
            <a:r>
              <a:rPr lang="lt-LT" i="1" dirty="0" err="1">
                <a:latin typeface="+mj-lt"/>
              </a:rPr>
              <a:t>Couleurs</a:t>
            </a:r>
            <a:r>
              <a:rPr lang="lt-LT" dirty="0">
                <a:latin typeface="+mj-lt"/>
              </a:rPr>
              <a:t> (kepurėlė ir juosta),</a:t>
            </a:r>
          </a:p>
          <a:p>
            <a:pPr lvl="1"/>
            <a:r>
              <a:rPr lang="lt-LT" dirty="0">
                <a:latin typeface="+mj-lt"/>
              </a:rPr>
              <a:t>Akademinis fechtavimasis </a:t>
            </a:r>
            <a:r>
              <a:rPr lang="lt-LT" i="1" dirty="0" err="1">
                <a:latin typeface="+mj-lt"/>
              </a:rPr>
              <a:t>Monsur</a:t>
            </a:r>
            <a:r>
              <a:rPr lang="lt-LT" i="1" dirty="0">
                <a:latin typeface="+mj-lt"/>
              </a:rPr>
              <a:t>.</a:t>
            </a:r>
            <a:endParaRPr lang="lt-LT" dirty="0">
              <a:latin typeface="+mj-lt"/>
            </a:endParaRPr>
          </a:p>
          <a:p>
            <a:endParaRPr lang="lt-LT" dirty="0">
              <a:latin typeface="+mj-lt"/>
            </a:endParaRPr>
          </a:p>
          <a:p>
            <a:r>
              <a:rPr lang="lt-LT" dirty="0">
                <a:latin typeface="+mj-lt"/>
              </a:rPr>
              <a:t>Pirmoji korporacija Baltijos šalyse – 1808 m. </a:t>
            </a:r>
            <a:r>
              <a:rPr lang="lt-LT" dirty="0" err="1">
                <a:latin typeface="+mj-lt"/>
              </a:rPr>
              <a:t>korp</a:t>
            </a:r>
            <a:r>
              <a:rPr lang="lt-LT" dirty="0">
                <a:latin typeface="+mj-lt"/>
              </a:rPr>
              <a:t>! </a:t>
            </a:r>
            <a:r>
              <a:rPr lang="lt-LT" dirty="0" err="1">
                <a:latin typeface="+mj-lt"/>
              </a:rPr>
              <a:t>Curonia</a:t>
            </a:r>
            <a:endParaRPr lang="lt-LT" dirty="0">
              <a:latin typeface="+mj-lt"/>
            </a:endParaRPr>
          </a:p>
          <a:p>
            <a:r>
              <a:rPr lang="lt-LT" dirty="0">
                <a:latin typeface="+mj-lt"/>
              </a:rPr>
              <a:t>Pirmoji latviška korporacija – 1870 m. </a:t>
            </a:r>
            <a:r>
              <a:rPr lang="lt-LT" dirty="0" err="1">
                <a:latin typeface="+mj-lt"/>
              </a:rPr>
              <a:t>korp</a:t>
            </a:r>
            <a:r>
              <a:rPr lang="lt-LT" dirty="0">
                <a:latin typeface="+mj-lt"/>
              </a:rPr>
              <a:t>! </a:t>
            </a:r>
            <a:r>
              <a:rPr lang="lt-LT" dirty="0" err="1">
                <a:latin typeface="+mj-lt"/>
              </a:rPr>
              <a:t>Lettonia</a:t>
            </a:r>
            <a:endParaRPr lang="lt-LT" dirty="0">
              <a:latin typeface="+mj-lt"/>
            </a:endParaRPr>
          </a:p>
          <a:p>
            <a:r>
              <a:rPr lang="lt-LT" dirty="0">
                <a:latin typeface="+mj-lt"/>
              </a:rPr>
              <a:t>Pirmoji estiška korporacija – 1900 m. </a:t>
            </a:r>
            <a:r>
              <a:rPr lang="lt-LT" dirty="0" err="1">
                <a:latin typeface="+mj-lt"/>
              </a:rPr>
              <a:t>korp</a:t>
            </a:r>
            <a:r>
              <a:rPr lang="lt-LT" dirty="0">
                <a:latin typeface="+mj-lt"/>
              </a:rPr>
              <a:t>! </a:t>
            </a:r>
            <a:r>
              <a:rPr lang="lt-LT" dirty="0" err="1">
                <a:latin typeface="+mj-lt"/>
              </a:rPr>
              <a:t>Vironia</a:t>
            </a:r>
            <a:endParaRPr lang="lt-LT" dirty="0">
              <a:latin typeface="+mj-lt"/>
            </a:endParaRPr>
          </a:p>
          <a:p>
            <a:endParaRPr lang="en-GB" dirty="0">
              <a:latin typeface="+mj-lt"/>
            </a:endParaRPr>
          </a:p>
        </p:txBody>
      </p:sp>
      <p:pic>
        <p:nvPicPr>
          <p:cNvPr id="2050" name="Picture 2">
            <a:extLst>
              <a:ext uri="{FF2B5EF4-FFF2-40B4-BE49-F238E27FC236}">
                <a16:creationId xmlns:a16="http://schemas.microsoft.com/office/drawing/2014/main" id="{7C0B710F-3228-BE06-56D8-C4C7BB56D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049" y="1466753"/>
            <a:ext cx="2079991" cy="3189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F8D412-1377-B459-C5C6-E10AFF0323A6}"/>
              </a:ext>
            </a:extLst>
          </p:cNvPr>
          <p:cNvSpPr txBox="1"/>
          <p:nvPr/>
        </p:nvSpPr>
        <p:spPr>
          <a:xfrm>
            <a:off x="9386428" y="4656073"/>
            <a:ext cx="2236612" cy="523220"/>
          </a:xfrm>
          <a:prstGeom prst="rect">
            <a:avLst/>
          </a:prstGeom>
          <a:noFill/>
        </p:spPr>
        <p:txBody>
          <a:bodyPr wrap="square">
            <a:spAutoFit/>
          </a:bodyPr>
          <a:lstStyle/>
          <a:p>
            <a:pPr algn="r"/>
            <a:r>
              <a:rPr lang="lt-LT" sz="1400" i="1" dirty="0" err="1">
                <a:solidFill>
                  <a:schemeClr val="tx1">
                    <a:lumMod val="65000"/>
                    <a:lumOff val="35000"/>
                  </a:schemeClr>
                </a:solidFill>
              </a:rPr>
              <a:t>Chargierte</a:t>
            </a:r>
            <a:r>
              <a:rPr lang="lt-LT" sz="1400" i="1" dirty="0">
                <a:solidFill>
                  <a:schemeClr val="tx1">
                    <a:lumMod val="65000"/>
                    <a:lumOff val="35000"/>
                  </a:schemeClr>
                </a:solidFill>
              </a:rPr>
              <a:t> su spalvomis ir špaga </a:t>
            </a:r>
            <a:endParaRPr lang="en-GB" sz="1400" i="1" dirty="0">
              <a:solidFill>
                <a:schemeClr val="tx1">
                  <a:lumMod val="65000"/>
                  <a:lumOff val="35000"/>
                </a:schemeClr>
              </a:solidFill>
            </a:endParaRPr>
          </a:p>
        </p:txBody>
      </p:sp>
    </p:spTree>
    <p:extLst>
      <p:ext uri="{BB962C8B-B14F-4D97-AF65-F5344CB8AC3E}">
        <p14:creationId xmlns:p14="http://schemas.microsoft.com/office/powerpoint/2010/main" val="364758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a:latin typeface="Century" panose="02040604050505020304" pitchFamily="18" charset="0"/>
              </a:rPr>
              <a:t>Lietuviškoji </a:t>
            </a:r>
            <a:r>
              <a:rPr lang="lt-LT" sz="4000" cap="small" dirty="0" err="1">
                <a:latin typeface="Century" panose="02040604050505020304" pitchFamily="18" charset="0"/>
              </a:rPr>
              <a:t>korporantyvizmo</a:t>
            </a:r>
            <a:r>
              <a:rPr lang="lt-LT" sz="4000" cap="small" dirty="0">
                <a:latin typeface="Century" panose="02040604050505020304" pitchFamily="18" charset="0"/>
              </a:rPr>
              <a:t> tradicija</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1825625"/>
            <a:ext cx="10515600" cy="2306904"/>
          </a:xfrm>
        </p:spPr>
        <p:txBody>
          <a:bodyPr>
            <a:normAutofit/>
          </a:bodyPr>
          <a:lstStyle/>
          <a:p>
            <a:r>
              <a:rPr lang="lt-LT" dirty="0">
                <a:latin typeface="+mj-lt"/>
              </a:rPr>
              <a:t>1820-1821 m. Karaliaučiaus universitete įkurta </a:t>
            </a:r>
            <a:r>
              <a:rPr lang="lt-LT" dirty="0" err="1">
                <a:latin typeface="+mj-lt"/>
              </a:rPr>
              <a:t>Landsmannshaft</a:t>
            </a:r>
            <a:r>
              <a:rPr lang="lt-LT" dirty="0">
                <a:latin typeface="+mj-lt"/>
              </a:rPr>
              <a:t> </a:t>
            </a:r>
            <a:r>
              <a:rPr lang="lt-LT" dirty="0" err="1">
                <a:latin typeface="+mj-lt"/>
              </a:rPr>
              <a:t>Littuania</a:t>
            </a:r>
            <a:r>
              <a:rPr lang="lt-LT" dirty="0">
                <a:latin typeface="+mj-lt"/>
              </a:rPr>
              <a:t>.</a:t>
            </a:r>
          </a:p>
          <a:p>
            <a:r>
              <a:rPr lang="lt-LT" dirty="0">
                <a:latin typeface="+mj-lt"/>
              </a:rPr>
              <a:t>Pagrindą kurtis korporacijoms Lietuvoje padėjo pirmosios lietuvių studentų organizacijos (draugijos) užsienio</a:t>
            </a:r>
            <a:br>
              <a:rPr lang="lt-LT" dirty="0">
                <a:latin typeface="+mj-lt"/>
              </a:rPr>
            </a:br>
            <a:r>
              <a:rPr lang="lt-LT" dirty="0">
                <a:latin typeface="+mj-lt"/>
              </a:rPr>
              <a:t>universitetuose.</a:t>
            </a:r>
          </a:p>
        </p:txBody>
      </p:sp>
      <p:pic>
        <p:nvPicPr>
          <p:cNvPr id="5" name="Picture 4" descr="Diagram&#10;&#10;Description automatically generated">
            <a:extLst>
              <a:ext uri="{FF2B5EF4-FFF2-40B4-BE49-F238E27FC236}">
                <a16:creationId xmlns:a16="http://schemas.microsoft.com/office/drawing/2014/main" id="{EC0F35B1-1FFC-E2D3-72F4-3693EAEA2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739" y="3240694"/>
            <a:ext cx="3746872" cy="3071206"/>
          </a:xfrm>
          <a:prstGeom prst="rect">
            <a:avLst/>
          </a:prstGeom>
        </p:spPr>
      </p:pic>
      <p:sp>
        <p:nvSpPr>
          <p:cNvPr id="7" name="TextBox 6">
            <a:extLst>
              <a:ext uri="{FF2B5EF4-FFF2-40B4-BE49-F238E27FC236}">
                <a16:creationId xmlns:a16="http://schemas.microsoft.com/office/drawing/2014/main" id="{1431B780-1227-6983-E074-154899E6C066}"/>
              </a:ext>
            </a:extLst>
          </p:cNvPr>
          <p:cNvSpPr txBox="1"/>
          <p:nvPr/>
        </p:nvSpPr>
        <p:spPr>
          <a:xfrm>
            <a:off x="838200" y="4132529"/>
            <a:ext cx="6477000" cy="3317240"/>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Lietuvos korporacijos gali būti priskiriamos vokiškajai </a:t>
            </a:r>
            <a:r>
              <a:rPr lang="lt-LT" dirty="0" err="1"/>
              <a:t>korporantyvizmo</a:t>
            </a:r>
            <a:r>
              <a:rPr lang="lt-LT" dirty="0"/>
              <a:t> tradicijai</a:t>
            </a:r>
          </a:p>
          <a:p>
            <a:pPr lvl="1"/>
            <a:r>
              <a:rPr lang="lt-LT" dirty="0">
                <a:latin typeface="+mj-lt"/>
              </a:rPr>
              <a:t>Dauguma Lietuvos korporacijų yra mišrios (priklauso vyrai ir moterys).</a:t>
            </a:r>
          </a:p>
          <a:p>
            <a:pPr lvl="1"/>
            <a:r>
              <a:rPr lang="lt-LT" dirty="0">
                <a:latin typeface="+mj-lt"/>
              </a:rPr>
              <a:t>Pagrindinis principas - tarnavimas nepriklausomai Lietuvos valstybei.</a:t>
            </a:r>
          </a:p>
        </p:txBody>
      </p:sp>
      <p:sp>
        <p:nvSpPr>
          <p:cNvPr id="4" name="TextBox 3">
            <a:extLst>
              <a:ext uri="{FF2B5EF4-FFF2-40B4-BE49-F238E27FC236}">
                <a16:creationId xmlns:a16="http://schemas.microsoft.com/office/drawing/2014/main" id="{71CBED98-8A15-592B-BD15-401313959B85}"/>
              </a:ext>
            </a:extLst>
          </p:cNvPr>
          <p:cNvSpPr txBox="1"/>
          <p:nvPr/>
        </p:nvSpPr>
        <p:spPr>
          <a:xfrm>
            <a:off x="8029456" y="6311900"/>
            <a:ext cx="3471155" cy="307777"/>
          </a:xfrm>
          <a:prstGeom prst="rect">
            <a:avLst/>
          </a:prstGeom>
          <a:noFill/>
        </p:spPr>
        <p:txBody>
          <a:bodyPr wrap="square">
            <a:spAutoFit/>
          </a:bodyPr>
          <a:lstStyle/>
          <a:p>
            <a:pPr algn="r"/>
            <a:r>
              <a:rPr lang="lt-LT" sz="1400" i="1" dirty="0">
                <a:solidFill>
                  <a:schemeClr val="tx1">
                    <a:lumMod val="65000"/>
                    <a:lumOff val="35000"/>
                  </a:schemeClr>
                </a:solidFill>
              </a:rPr>
              <a:t>Lietuvos studentų korporacijų kepurėlės</a:t>
            </a:r>
            <a:endParaRPr lang="en-GB" sz="1400" i="1" dirty="0">
              <a:solidFill>
                <a:schemeClr val="tx1">
                  <a:lumMod val="65000"/>
                  <a:lumOff val="35000"/>
                </a:schemeClr>
              </a:solidFill>
            </a:endParaRPr>
          </a:p>
        </p:txBody>
      </p:sp>
    </p:spTree>
    <p:extLst>
      <p:ext uri="{BB962C8B-B14F-4D97-AF65-F5344CB8AC3E}">
        <p14:creationId xmlns:p14="http://schemas.microsoft.com/office/powerpoint/2010/main" val="3121790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a:latin typeface="Century" panose="02040604050505020304" pitchFamily="18" charset="0"/>
              </a:rPr>
              <a:t>Simboliai ir atributika</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1825625"/>
            <a:ext cx="7421880" cy="4172281"/>
          </a:xfrm>
        </p:spPr>
        <p:txBody>
          <a:bodyPr>
            <a:normAutofit/>
          </a:bodyPr>
          <a:lstStyle/>
          <a:p>
            <a:r>
              <a:rPr lang="lt-LT" dirty="0"/>
              <a:t>Šūkis</a:t>
            </a:r>
            <a:r>
              <a:rPr lang="lt-LT" dirty="0">
                <a:latin typeface="+mj-lt"/>
              </a:rPr>
              <a:t> – įprasmina korporacijos tikslus.</a:t>
            </a:r>
          </a:p>
          <a:p>
            <a:r>
              <a:rPr lang="lt-LT" dirty="0"/>
              <a:t>Cirkelis</a:t>
            </a:r>
            <a:r>
              <a:rPr lang="lt-LT" dirty="0">
                <a:latin typeface="+mj-lt"/>
              </a:rPr>
              <a:t> (lot. </a:t>
            </a:r>
            <a:r>
              <a:rPr lang="lt-LT" i="1" dirty="0" err="1">
                <a:latin typeface="+mj-lt"/>
              </a:rPr>
              <a:t>circulus</a:t>
            </a:r>
            <a:r>
              <a:rPr lang="lt-LT" dirty="0">
                <a:latin typeface="+mj-lt"/>
              </a:rPr>
              <a:t> – apskritimas) – kaligrafinė monograma, kurioje įprasminamos pirmosios korporacijos šūkio</a:t>
            </a:r>
            <a:r>
              <a:rPr lang="en-GB" dirty="0">
                <a:latin typeface="+mj-lt"/>
              </a:rPr>
              <a:t> </a:t>
            </a:r>
            <a:r>
              <a:rPr lang="en-GB" dirty="0" err="1">
                <a:latin typeface="+mj-lt"/>
              </a:rPr>
              <a:t>ar</a:t>
            </a:r>
            <a:r>
              <a:rPr lang="lt-LT" dirty="0" err="1">
                <a:latin typeface="+mj-lt"/>
              </a:rPr>
              <a:t>ba</a:t>
            </a:r>
            <a:r>
              <a:rPr lang="en-GB" dirty="0">
                <a:latin typeface="+mj-lt"/>
              </a:rPr>
              <a:t> </a:t>
            </a:r>
            <a:r>
              <a:rPr lang="en-GB" dirty="0" err="1">
                <a:latin typeface="+mj-lt"/>
              </a:rPr>
              <a:t>pavadinimo</a:t>
            </a:r>
            <a:r>
              <a:rPr lang="lt-LT" dirty="0">
                <a:latin typeface="+mj-lt"/>
              </a:rPr>
              <a:t> raidės.</a:t>
            </a:r>
          </a:p>
          <a:p>
            <a:r>
              <a:rPr lang="lt-LT" dirty="0"/>
              <a:t>Spalvos</a:t>
            </a:r>
            <a:r>
              <a:rPr lang="lt-LT" dirty="0">
                <a:latin typeface="+mj-lt"/>
              </a:rPr>
              <a:t> – pasirinktos dvi arba trys spalvos įprasmina tam tikras vertybes.</a:t>
            </a:r>
          </a:p>
          <a:p>
            <a:r>
              <a:rPr lang="lt-LT" dirty="0"/>
              <a:t>Herbas</a:t>
            </a:r>
            <a:r>
              <a:rPr lang="lt-LT" dirty="0">
                <a:latin typeface="+mj-lt"/>
              </a:rPr>
              <a:t> – pagrindinis heraldinis simbolis.</a:t>
            </a:r>
          </a:p>
          <a:p>
            <a:r>
              <a:rPr lang="lt-LT" dirty="0"/>
              <a:t>Vėliava</a:t>
            </a:r>
            <a:r>
              <a:rPr lang="lt-LT" dirty="0">
                <a:latin typeface="+mj-lt"/>
              </a:rPr>
              <a:t>.</a:t>
            </a:r>
          </a:p>
        </p:txBody>
      </p:sp>
      <p:pic>
        <p:nvPicPr>
          <p:cNvPr id="8" name="Picture 7">
            <a:extLst>
              <a:ext uri="{FF2B5EF4-FFF2-40B4-BE49-F238E27FC236}">
                <a16:creationId xmlns:a16="http://schemas.microsoft.com/office/drawing/2014/main" id="{C074EF9B-80D2-CB55-F189-398451A81254}"/>
              </a:ext>
            </a:extLst>
          </p:cNvPr>
          <p:cNvPicPr>
            <a:picLocks noChangeAspect="1"/>
          </p:cNvPicPr>
          <p:nvPr/>
        </p:nvPicPr>
        <p:blipFill>
          <a:blip r:embed="rId3"/>
          <a:stretch>
            <a:fillRect/>
          </a:stretch>
        </p:blipFill>
        <p:spPr>
          <a:xfrm>
            <a:off x="8316138" y="205188"/>
            <a:ext cx="1104222" cy="1585008"/>
          </a:xfrm>
          <a:prstGeom prst="rect">
            <a:avLst/>
          </a:prstGeom>
        </p:spPr>
      </p:pic>
      <p:sp>
        <p:nvSpPr>
          <p:cNvPr id="12" name="TextBox 11">
            <a:extLst>
              <a:ext uri="{FF2B5EF4-FFF2-40B4-BE49-F238E27FC236}">
                <a16:creationId xmlns:a16="http://schemas.microsoft.com/office/drawing/2014/main" id="{E898DE61-3F58-C52B-428B-DD9C02BCD9A3}"/>
              </a:ext>
            </a:extLst>
          </p:cNvPr>
          <p:cNvSpPr txBox="1"/>
          <p:nvPr/>
        </p:nvSpPr>
        <p:spPr>
          <a:xfrm>
            <a:off x="9140853" y="1109031"/>
            <a:ext cx="2638466" cy="400110"/>
          </a:xfrm>
          <a:prstGeom prst="rect">
            <a:avLst/>
          </a:prstGeom>
          <a:noFill/>
        </p:spPr>
        <p:txBody>
          <a:bodyPr wrap="square">
            <a:spAutoFit/>
          </a:bodyPr>
          <a:lstStyle/>
          <a:p>
            <a:pPr algn="r"/>
            <a:r>
              <a:rPr lang="en-GB" sz="2000" dirty="0">
                <a:solidFill>
                  <a:srgbClr val="735003"/>
                </a:solidFill>
                <a:latin typeface="Century" panose="02040604050505020304" pitchFamily="18" charset="0"/>
              </a:rPr>
              <a:t>„Pro </a:t>
            </a:r>
            <a:r>
              <a:rPr lang="en-GB" sz="2000" dirty="0" err="1">
                <a:solidFill>
                  <a:srgbClr val="735003"/>
                </a:solidFill>
                <a:latin typeface="Century" panose="02040604050505020304" pitchFamily="18" charset="0"/>
              </a:rPr>
              <a:t>Publico</a:t>
            </a:r>
            <a:r>
              <a:rPr lang="en-GB" sz="2000" dirty="0">
                <a:solidFill>
                  <a:srgbClr val="735003"/>
                </a:solidFill>
                <a:latin typeface="Century" panose="02040604050505020304" pitchFamily="18" charset="0"/>
              </a:rPr>
              <a:t> Bono!“</a:t>
            </a:r>
          </a:p>
        </p:txBody>
      </p:sp>
      <p:sp>
        <p:nvSpPr>
          <p:cNvPr id="13" name="TextBox 12">
            <a:extLst>
              <a:ext uri="{FF2B5EF4-FFF2-40B4-BE49-F238E27FC236}">
                <a16:creationId xmlns:a16="http://schemas.microsoft.com/office/drawing/2014/main" id="{8AF13161-3133-2AA0-103B-89821D1CBC1D}"/>
              </a:ext>
            </a:extLst>
          </p:cNvPr>
          <p:cNvSpPr txBox="1"/>
          <p:nvPr/>
        </p:nvSpPr>
        <p:spPr>
          <a:xfrm>
            <a:off x="9091810" y="1520806"/>
            <a:ext cx="2638466" cy="307777"/>
          </a:xfrm>
          <a:prstGeom prst="rect">
            <a:avLst/>
          </a:prstGeom>
          <a:noFill/>
        </p:spPr>
        <p:txBody>
          <a:bodyPr wrap="square">
            <a:spAutoFit/>
          </a:bodyPr>
          <a:lstStyle/>
          <a:p>
            <a:pPr algn="r"/>
            <a:r>
              <a:rPr lang="lt-LT" sz="1400" i="1" dirty="0" err="1">
                <a:solidFill>
                  <a:schemeClr val="tx1">
                    <a:lumMod val="65000"/>
                    <a:lumOff val="35000"/>
                  </a:schemeClr>
                </a:solidFill>
              </a:rPr>
              <a:t>Corp</a:t>
            </a:r>
            <a:r>
              <a:rPr lang="lt-LT" sz="1400" i="1" dirty="0">
                <a:solidFill>
                  <a:schemeClr val="tx1">
                    <a:lumMod val="65000"/>
                    <a:lumOff val="35000"/>
                  </a:schemeClr>
                </a:solidFill>
              </a:rPr>
              <a:t>! </a:t>
            </a:r>
            <a:r>
              <a:rPr lang="lt-LT" sz="1400" i="1" err="1">
                <a:solidFill>
                  <a:schemeClr val="tx1">
                    <a:lumMod val="65000"/>
                    <a:lumOff val="35000"/>
                  </a:schemeClr>
                </a:solidFill>
              </a:rPr>
              <a:t>RePublika</a:t>
            </a:r>
            <a:r>
              <a:rPr lang="lt-LT" sz="1400" i="1">
                <a:solidFill>
                  <a:schemeClr val="tx1">
                    <a:lumMod val="65000"/>
                    <a:lumOff val="35000"/>
                  </a:schemeClr>
                </a:solidFill>
              </a:rPr>
              <a:t> cirkelis ir </a:t>
            </a:r>
            <a:r>
              <a:rPr lang="lt-LT" sz="1400" i="1" dirty="0">
                <a:solidFill>
                  <a:schemeClr val="tx1">
                    <a:lumMod val="65000"/>
                    <a:lumOff val="35000"/>
                  </a:schemeClr>
                </a:solidFill>
              </a:rPr>
              <a:t>šūkis</a:t>
            </a:r>
            <a:endParaRPr lang="en-GB" sz="1400" i="1" dirty="0">
              <a:solidFill>
                <a:schemeClr val="tx1">
                  <a:lumMod val="65000"/>
                  <a:lumOff val="35000"/>
                </a:schemeClr>
              </a:solidFill>
            </a:endParaRPr>
          </a:p>
        </p:txBody>
      </p:sp>
      <p:pic>
        <p:nvPicPr>
          <p:cNvPr id="3074" name="Picture 2" descr="May be an image of 10 people, people standing and indoor">
            <a:extLst>
              <a:ext uri="{FF2B5EF4-FFF2-40B4-BE49-F238E27FC236}">
                <a16:creationId xmlns:a16="http://schemas.microsoft.com/office/drawing/2014/main" id="{4C79FBED-28B1-6093-98F8-E44AEB20DE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3000" contrast="4000"/>
                    </a14:imgEffect>
                  </a14:imgLayer>
                </a14:imgProps>
              </a:ext>
              <a:ext uri="{28A0092B-C50C-407E-A947-70E740481C1C}">
                <a14:useLocalDpi xmlns:a14="http://schemas.microsoft.com/office/drawing/2010/main" val="0"/>
              </a:ext>
            </a:extLst>
          </a:blip>
          <a:srcRect l="34258" t="12889" r="35251" b="13629"/>
          <a:stretch/>
        </p:blipFill>
        <p:spPr bwMode="auto">
          <a:xfrm>
            <a:off x="9140853" y="2074588"/>
            <a:ext cx="2540380" cy="41722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DB2F0E-4EEC-489A-B8E0-C025652FA97B}"/>
              </a:ext>
            </a:extLst>
          </p:cNvPr>
          <p:cNvSpPr txBox="1"/>
          <p:nvPr/>
        </p:nvSpPr>
        <p:spPr>
          <a:xfrm>
            <a:off x="9042767" y="6257663"/>
            <a:ext cx="2638466" cy="307777"/>
          </a:xfrm>
          <a:prstGeom prst="rect">
            <a:avLst/>
          </a:prstGeom>
          <a:noFill/>
        </p:spPr>
        <p:txBody>
          <a:bodyPr wrap="square">
            <a:spAutoFit/>
          </a:bodyPr>
          <a:lstStyle/>
          <a:p>
            <a:pPr algn="r"/>
            <a:r>
              <a:rPr lang="lt-LT" sz="1400" i="1" dirty="0" err="1">
                <a:solidFill>
                  <a:schemeClr val="tx1">
                    <a:lumMod val="65000"/>
                    <a:lumOff val="35000"/>
                  </a:schemeClr>
                </a:solidFill>
              </a:rPr>
              <a:t>Korp</a:t>
            </a:r>
            <a:r>
              <a:rPr lang="lt-LT" sz="1400" i="1" dirty="0">
                <a:solidFill>
                  <a:schemeClr val="tx1">
                    <a:lumMod val="65000"/>
                    <a:lumOff val="35000"/>
                  </a:schemeClr>
                </a:solidFill>
              </a:rPr>
              <a:t>! </a:t>
            </a:r>
            <a:r>
              <a:rPr lang="lt-LT" sz="1400" i="1" dirty="0" err="1">
                <a:solidFill>
                  <a:schemeClr val="tx1">
                    <a:lumMod val="65000"/>
                    <a:lumOff val="35000"/>
                  </a:schemeClr>
                </a:solidFill>
              </a:rPr>
              <a:t>Neo</a:t>
            </a:r>
            <a:r>
              <a:rPr lang="lt-LT" sz="1400" i="1" dirty="0">
                <a:solidFill>
                  <a:schemeClr val="tx1">
                    <a:lumMod val="65000"/>
                    <a:lumOff val="35000"/>
                  </a:schemeClr>
                </a:solidFill>
              </a:rPr>
              <a:t>-Lithuania vėliava</a:t>
            </a:r>
            <a:endParaRPr lang="en-GB" sz="1400" i="1" dirty="0">
              <a:solidFill>
                <a:schemeClr val="tx1">
                  <a:lumMod val="65000"/>
                  <a:lumOff val="35000"/>
                </a:schemeClr>
              </a:solidFill>
            </a:endParaRPr>
          </a:p>
        </p:txBody>
      </p:sp>
    </p:spTree>
    <p:extLst>
      <p:ext uri="{BB962C8B-B14F-4D97-AF65-F5344CB8AC3E}">
        <p14:creationId xmlns:p14="http://schemas.microsoft.com/office/powerpoint/2010/main" val="298144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a:latin typeface="Century" panose="02040604050505020304" pitchFamily="18" charset="0"/>
              </a:rPr>
              <a:t>Struktūra ir nariai</a:t>
            </a:r>
            <a:endParaRPr lang="en-GB" sz="4000" cap="small" dirty="0">
              <a:latin typeface="Century" panose="02040604050505020304" pitchFamily="18" charset="0"/>
            </a:endParaRPr>
          </a:p>
        </p:txBody>
      </p:sp>
      <p:graphicFrame>
        <p:nvGraphicFramePr>
          <p:cNvPr id="4" name="Diagram 3">
            <a:extLst>
              <a:ext uri="{FF2B5EF4-FFF2-40B4-BE49-F238E27FC236}">
                <a16:creationId xmlns:a16="http://schemas.microsoft.com/office/drawing/2014/main" id="{2FEEAC01-086B-B7AA-55BB-7E8AD4A13946}"/>
              </a:ext>
            </a:extLst>
          </p:cNvPr>
          <p:cNvGraphicFramePr/>
          <p:nvPr>
            <p:extLst>
              <p:ext uri="{D42A27DB-BD31-4B8C-83A1-F6EECF244321}">
                <p14:modId xmlns:p14="http://schemas.microsoft.com/office/powerpoint/2010/main" val="174472251"/>
              </p:ext>
            </p:extLst>
          </p:nvPr>
        </p:nvGraphicFramePr>
        <p:xfrm>
          <a:off x="1401665" y="1759767"/>
          <a:ext cx="9655111" cy="452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12401F2C-A028-EFA6-7DEC-8D3436B90A2F}"/>
              </a:ext>
            </a:extLst>
          </p:cNvPr>
          <p:cNvSpPr txBox="1">
            <a:spLocks/>
          </p:cNvSpPr>
          <p:nvPr/>
        </p:nvSpPr>
        <p:spPr>
          <a:xfrm>
            <a:off x="1401665" y="2727935"/>
            <a:ext cx="2666741" cy="932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400" dirty="0">
                <a:latin typeface="+mj-lt"/>
              </a:rPr>
              <a:t>Naujai į korporaciją įstoję nariai</a:t>
            </a: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5560618"/>
            <a:ext cx="10349204" cy="932257"/>
          </a:xfrm>
        </p:spPr>
        <p:txBody>
          <a:bodyPr/>
          <a:lstStyle/>
          <a:p>
            <a:r>
              <a:rPr lang="lt-LT" dirty="0"/>
              <a:t>Valdyba, taryba, </a:t>
            </a:r>
            <a:r>
              <a:rPr lang="lt-LT" dirty="0" err="1"/>
              <a:t>vadija</a:t>
            </a:r>
            <a:r>
              <a:rPr lang="lt-LT" dirty="0"/>
              <a:t> </a:t>
            </a:r>
            <a:r>
              <a:rPr lang="lt-LT" dirty="0">
                <a:latin typeface="+mj-lt"/>
              </a:rPr>
              <a:t>– atsakinga už korporacijos valdymą ir pagrindinių veiklų koordinavimą.</a:t>
            </a:r>
          </a:p>
        </p:txBody>
      </p:sp>
      <p:sp>
        <p:nvSpPr>
          <p:cNvPr id="6" name="Content Placeholder 2">
            <a:extLst>
              <a:ext uri="{FF2B5EF4-FFF2-40B4-BE49-F238E27FC236}">
                <a16:creationId xmlns:a16="http://schemas.microsoft.com/office/drawing/2014/main" id="{835CDF87-0774-6D8E-1010-F4BC58EE2FC4}"/>
              </a:ext>
            </a:extLst>
          </p:cNvPr>
          <p:cNvSpPr txBox="1">
            <a:spLocks/>
          </p:cNvSpPr>
          <p:nvPr/>
        </p:nvSpPr>
        <p:spPr>
          <a:xfrm>
            <a:off x="4412017" y="1947914"/>
            <a:ext cx="2896574" cy="932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400" dirty="0">
                <a:latin typeface="+mj-lt"/>
              </a:rPr>
              <a:t>Pilnateisiai korporacijos nariai</a:t>
            </a:r>
          </a:p>
        </p:txBody>
      </p:sp>
      <p:sp>
        <p:nvSpPr>
          <p:cNvPr id="7" name="Content Placeholder 2">
            <a:extLst>
              <a:ext uri="{FF2B5EF4-FFF2-40B4-BE49-F238E27FC236}">
                <a16:creationId xmlns:a16="http://schemas.microsoft.com/office/drawing/2014/main" id="{CE6528A5-BD18-9026-B8B2-8916E9A134CA}"/>
              </a:ext>
            </a:extLst>
          </p:cNvPr>
          <p:cNvSpPr txBox="1">
            <a:spLocks/>
          </p:cNvSpPr>
          <p:nvPr/>
        </p:nvSpPr>
        <p:spPr>
          <a:xfrm>
            <a:off x="7519630" y="1089997"/>
            <a:ext cx="3326106" cy="932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400" dirty="0">
                <a:latin typeface="+mj-lt"/>
              </a:rPr>
              <a:t>Studijas baigę korporacijos nariai</a:t>
            </a:r>
          </a:p>
        </p:txBody>
      </p:sp>
    </p:spTree>
    <p:extLst>
      <p:ext uri="{BB962C8B-B14F-4D97-AF65-F5344CB8AC3E}">
        <p14:creationId xmlns:p14="http://schemas.microsoft.com/office/powerpoint/2010/main" val="372347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FC822D9-D294-B8BA-0911-B727CAB06B43}"/>
              </a:ext>
            </a:extLst>
          </p:cNvPr>
          <p:cNvSpPr txBox="1">
            <a:spLocks/>
          </p:cNvSpPr>
          <p:nvPr/>
        </p:nvSpPr>
        <p:spPr>
          <a:xfrm>
            <a:off x="317655" y="304337"/>
            <a:ext cx="4140287" cy="1141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t>Lietuvos sveikatos mokslų universiteto studentų ir gydytojų korporacija </a:t>
            </a:r>
            <a:r>
              <a:rPr lang="lt-LT" sz="2000" dirty="0" err="1"/>
              <a:t>Fraternitas</a:t>
            </a:r>
            <a:r>
              <a:rPr lang="lt-LT" sz="2000" dirty="0"/>
              <a:t> Lituanica et </a:t>
            </a:r>
            <a:r>
              <a:rPr lang="lt-LT" sz="2000" dirty="0" err="1"/>
              <a:t>Patria</a:t>
            </a:r>
            <a:r>
              <a:rPr lang="lt-LT" sz="2000" dirty="0"/>
              <a:t> (1908)</a:t>
            </a:r>
            <a:endParaRPr lang="en-GB" sz="2000" dirty="0"/>
          </a:p>
        </p:txBody>
      </p:sp>
      <p:pic>
        <p:nvPicPr>
          <p:cNvPr id="3" name="Picture 2" descr="Text&#10;&#10;Description automatically generated">
            <a:extLst>
              <a:ext uri="{FF2B5EF4-FFF2-40B4-BE49-F238E27FC236}">
                <a16:creationId xmlns:a16="http://schemas.microsoft.com/office/drawing/2014/main" id="{B6ECD7A7-9EB4-8807-FA57-534EBA102D48}"/>
              </a:ext>
            </a:extLst>
          </p:cNvPr>
          <p:cNvPicPr>
            <a:picLocks noChangeAspect="1"/>
          </p:cNvPicPr>
          <p:nvPr/>
        </p:nvPicPr>
        <p:blipFill rotWithShape="1">
          <a:blip r:embed="rId2">
            <a:extLst>
              <a:ext uri="{28A0092B-C50C-407E-A947-70E740481C1C}">
                <a14:useLocalDpi xmlns:a14="http://schemas.microsoft.com/office/drawing/2010/main" val="0"/>
              </a:ext>
            </a:extLst>
          </a:blip>
          <a:srcRect r="71946"/>
          <a:stretch/>
        </p:blipFill>
        <p:spPr>
          <a:xfrm>
            <a:off x="4621839" y="115781"/>
            <a:ext cx="1076089" cy="1278609"/>
          </a:xfrm>
          <a:prstGeom prst="rect">
            <a:avLst/>
          </a:prstGeom>
        </p:spPr>
      </p:pic>
      <p:sp>
        <p:nvSpPr>
          <p:cNvPr id="7" name="TextBox 6">
            <a:extLst>
              <a:ext uri="{FF2B5EF4-FFF2-40B4-BE49-F238E27FC236}">
                <a16:creationId xmlns:a16="http://schemas.microsoft.com/office/drawing/2014/main" id="{0B600B08-574C-7648-6449-98CCE40D9A1F}"/>
              </a:ext>
            </a:extLst>
          </p:cNvPr>
          <p:cNvSpPr txBox="1"/>
          <p:nvPr/>
        </p:nvSpPr>
        <p:spPr>
          <a:xfrm>
            <a:off x="317655" y="1966001"/>
            <a:ext cx="4140287" cy="757130"/>
          </a:xfrm>
          <a:prstGeom prst="rect">
            <a:avLst/>
          </a:prstGeom>
        </p:spPr>
        <p:txBody>
          <a:bodyPr/>
          <a:lstStyle>
            <a:defPPr>
              <a:defRPr lang="en-US"/>
            </a:defPPr>
            <a:lvl1pPr indent="0">
              <a:lnSpc>
                <a:spcPct val="90000"/>
              </a:lnSpc>
              <a:spcBef>
                <a:spcPts val="1000"/>
              </a:spcBef>
              <a:buFont typeface="Arial" panose="020B0604020202020204" pitchFamily="34" charset="0"/>
              <a:buNone/>
              <a:defRPr>
                <a:latin typeface="Century" panose="020406040505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sz="2000" dirty="0">
                <a:latin typeface="+mn-lt"/>
              </a:rPr>
              <a:t>Tautinė Lietuvių Studentų Korporacija </a:t>
            </a:r>
            <a:r>
              <a:rPr lang="lt-LT" sz="2000" dirty="0" err="1">
                <a:latin typeface="+mn-lt"/>
              </a:rPr>
              <a:t>Neo</a:t>
            </a:r>
            <a:r>
              <a:rPr lang="lt-LT" sz="2000" dirty="0">
                <a:latin typeface="+mn-lt"/>
              </a:rPr>
              <a:t> – Lithuania (1922)</a:t>
            </a:r>
            <a:endParaRPr lang="en-GB" sz="2000" dirty="0">
              <a:latin typeface="+mn-lt"/>
            </a:endParaRPr>
          </a:p>
        </p:txBody>
      </p:sp>
      <p:pic>
        <p:nvPicPr>
          <p:cNvPr id="1026" name="Picture 2" descr="No description available.">
            <a:extLst>
              <a:ext uri="{FF2B5EF4-FFF2-40B4-BE49-F238E27FC236}">
                <a16:creationId xmlns:a16="http://schemas.microsoft.com/office/drawing/2014/main" id="{CE73AA68-158F-7510-213D-5CBC64BF5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012" y="1380389"/>
            <a:ext cx="1203742" cy="18056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89EED6-74AB-C510-86E6-C90DEE874FF6}"/>
              </a:ext>
            </a:extLst>
          </p:cNvPr>
          <p:cNvSpPr txBox="1"/>
          <p:nvPr/>
        </p:nvSpPr>
        <p:spPr>
          <a:xfrm>
            <a:off x="317655" y="3206571"/>
            <a:ext cx="4140287" cy="610548"/>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Studentų skautų korporacija „Vytis“ ir Akademinė skaučių draugovė (1924)</a:t>
            </a:r>
            <a:endParaRPr lang="en-GB" dirty="0"/>
          </a:p>
        </p:txBody>
      </p:sp>
      <p:pic>
        <p:nvPicPr>
          <p:cNvPr id="1028" name="Picture 4">
            <a:extLst>
              <a:ext uri="{FF2B5EF4-FFF2-40B4-BE49-F238E27FC236}">
                <a16:creationId xmlns:a16="http://schemas.microsoft.com/office/drawing/2014/main" id="{750D2375-E603-1038-18D3-C866EF67F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943" y="3016382"/>
            <a:ext cx="1239985" cy="10927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617FB3B-381A-CE52-3977-0A8FBF00E8B1}"/>
              </a:ext>
            </a:extLst>
          </p:cNvPr>
          <p:cNvSpPr txBox="1"/>
          <p:nvPr/>
        </p:nvSpPr>
        <p:spPr>
          <a:xfrm>
            <a:off x="317654" y="4519805"/>
            <a:ext cx="4140287" cy="610548"/>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Ateitininkų medikų Korporacija Gaja (1928)</a:t>
            </a:r>
            <a:endParaRPr lang="en-GB" dirty="0"/>
          </a:p>
        </p:txBody>
      </p:sp>
      <p:pic>
        <p:nvPicPr>
          <p:cNvPr id="1030" name="Picture 6">
            <a:extLst>
              <a:ext uri="{FF2B5EF4-FFF2-40B4-BE49-F238E27FC236}">
                <a16:creationId xmlns:a16="http://schemas.microsoft.com/office/drawing/2014/main" id="{53F69EE4-C55B-F64E-8F83-FB46C8B20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044" y="4385235"/>
            <a:ext cx="879688" cy="8796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316404B-DD5C-3BC4-AE85-F3D28D97BAF9}"/>
              </a:ext>
            </a:extLst>
          </p:cNvPr>
          <p:cNvSpPr txBox="1"/>
          <p:nvPr/>
        </p:nvSpPr>
        <p:spPr>
          <a:xfrm>
            <a:off x="317591" y="5804144"/>
            <a:ext cx="4140287" cy="64633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Vilniaus universiteto Teisės fakulteto ateitininkų Korporacija </a:t>
            </a:r>
            <a:r>
              <a:rPr lang="lt-LT" dirty="0" err="1"/>
              <a:t>Iustitia</a:t>
            </a:r>
            <a:r>
              <a:rPr lang="lt-LT" dirty="0"/>
              <a:t> (1930)</a:t>
            </a:r>
            <a:endParaRPr lang="en-GB" dirty="0"/>
          </a:p>
        </p:txBody>
      </p:sp>
      <p:pic>
        <p:nvPicPr>
          <p:cNvPr id="23" name="Picture 22">
            <a:extLst>
              <a:ext uri="{FF2B5EF4-FFF2-40B4-BE49-F238E27FC236}">
                <a16:creationId xmlns:a16="http://schemas.microsoft.com/office/drawing/2014/main" id="{9740AAEF-0A7F-2491-886E-53BF06203746}"/>
              </a:ext>
            </a:extLst>
          </p:cNvPr>
          <p:cNvPicPr>
            <a:picLocks noChangeAspect="1"/>
          </p:cNvPicPr>
          <p:nvPr/>
        </p:nvPicPr>
        <p:blipFill>
          <a:blip r:embed="rId6"/>
          <a:stretch>
            <a:fillRect/>
          </a:stretch>
        </p:blipFill>
        <p:spPr>
          <a:xfrm>
            <a:off x="4415747" y="5462045"/>
            <a:ext cx="1488271" cy="1330528"/>
          </a:xfrm>
          <a:prstGeom prst="rect">
            <a:avLst/>
          </a:prstGeom>
        </p:spPr>
      </p:pic>
      <p:sp>
        <p:nvSpPr>
          <p:cNvPr id="27" name="TextBox 26">
            <a:extLst>
              <a:ext uri="{FF2B5EF4-FFF2-40B4-BE49-F238E27FC236}">
                <a16:creationId xmlns:a16="http://schemas.microsoft.com/office/drawing/2014/main" id="{C2B79F74-DD9B-8D0B-1508-9A0E1511AE8A}"/>
              </a:ext>
            </a:extLst>
          </p:cNvPr>
          <p:cNvSpPr txBox="1"/>
          <p:nvPr/>
        </p:nvSpPr>
        <p:spPr>
          <a:xfrm>
            <a:off x="6177612" y="349074"/>
            <a:ext cx="4140287" cy="64633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Lietuvos šaulių studentų Korporacija Saja (1934) </a:t>
            </a:r>
            <a:endParaRPr lang="en-GB" dirty="0"/>
          </a:p>
        </p:txBody>
      </p:sp>
      <p:pic>
        <p:nvPicPr>
          <p:cNvPr id="31" name="Picture 30">
            <a:extLst>
              <a:ext uri="{FF2B5EF4-FFF2-40B4-BE49-F238E27FC236}">
                <a16:creationId xmlns:a16="http://schemas.microsoft.com/office/drawing/2014/main" id="{D69E087C-A6EE-2378-866E-70C00AED4816}"/>
              </a:ext>
            </a:extLst>
          </p:cNvPr>
          <p:cNvPicPr>
            <a:picLocks noChangeAspect="1"/>
          </p:cNvPicPr>
          <p:nvPr/>
        </p:nvPicPr>
        <p:blipFill>
          <a:blip r:embed="rId7"/>
          <a:stretch>
            <a:fillRect/>
          </a:stretch>
        </p:blipFill>
        <p:spPr>
          <a:xfrm>
            <a:off x="10515597" y="121382"/>
            <a:ext cx="1281266" cy="1241929"/>
          </a:xfrm>
          <a:prstGeom prst="rect">
            <a:avLst/>
          </a:prstGeom>
        </p:spPr>
      </p:pic>
      <p:sp>
        <p:nvSpPr>
          <p:cNvPr id="33" name="TextBox 32">
            <a:extLst>
              <a:ext uri="{FF2B5EF4-FFF2-40B4-BE49-F238E27FC236}">
                <a16:creationId xmlns:a16="http://schemas.microsoft.com/office/drawing/2014/main" id="{9362447B-6C9E-E6E9-CEEC-41595A6BDE72}"/>
              </a:ext>
            </a:extLst>
          </p:cNvPr>
          <p:cNvSpPr txBox="1"/>
          <p:nvPr/>
        </p:nvSpPr>
        <p:spPr>
          <a:xfrm>
            <a:off x="6177275" y="1960029"/>
            <a:ext cx="4338322" cy="64633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Vilniaus Universiteto Istorijos fakulteto studentų Korporacija </a:t>
            </a:r>
            <a:r>
              <a:rPr lang="lt-LT" dirty="0" err="1"/>
              <a:t>Tilia</a:t>
            </a:r>
            <a:r>
              <a:rPr lang="lt-LT" dirty="0"/>
              <a:t> (1989)</a:t>
            </a:r>
            <a:endParaRPr lang="en-GB" dirty="0"/>
          </a:p>
        </p:txBody>
      </p:sp>
      <p:pic>
        <p:nvPicPr>
          <p:cNvPr id="35" name="Picture 34" descr="Shape, arrow&#10;&#10;Description automatically generated">
            <a:extLst>
              <a:ext uri="{FF2B5EF4-FFF2-40B4-BE49-F238E27FC236}">
                <a16:creationId xmlns:a16="http://schemas.microsoft.com/office/drawing/2014/main" id="{6E98E3E0-C109-CFA5-5A08-5D67818426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8381" y="1707631"/>
            <a:ext cx="1158482" cy="1158482"/>
          </a:xfrm>
          <a:prstGeom prst="rect">
            <a:avLst/>
          </a:prstGeom>
        </p:spPr>
      </p:pic>
      <p:sp>
        <p:nvSpPr>
          <p:cNvPr id="37" name="TextBox 36">
            <a:extLst>
              <a:ext uri="{FF2B5EF4-FFF2-40B4-BE49-F238E27FC236}">
                <a16:creationId xmlns:a16="http://schemas.microsoft.com/office/drawing/2014/main" id="{5E135B72-3CC5-29F4-D675-862E0E105328}"/>
              </a:ext>
            </a:extLst>
          </p:cNvPr>
          <p:cNvSpPr txBox="1"/>
          <p:nvPr/>
        </p:nvSpPr>
        <p:spPr>
          <a:xfrm>
            <a:off x="6177275" y="3203078"/>
            <a:ext cx="4222237" cy="64633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Kauno technologijos universiteto studentų Korporacija </a:t>
            </a:r>
            <a:r>
              <a:rPr lang="lt-LT" dirty="0" err="1"/>
              <a:t>TauTiTo</a:t>
            </a:r>
            <a:r>
              <a:rPr lang="lt-LT" dirty="0"/>
              <a:t> (1997)</a:t>
            </a:r>
            <a:endParaRPr lang="en-GB" dirty="0"/>
          </a:p>
        </p:txBody>
      </p:sp>
      <p:pic>
        <p:nvPicPr>
          <p:cNvPr id="39" name="Picture 38" descr="Icon&#10;&#10;Description automatically generated">
            <a:extLst>
              <a:ext uri="{FF2B5EF4-FFF2-40B4-BE49-F238E27FC236}">
                <a16:creationId xmlns:a16="http://schemas.microsoft.com/office/drawing/2014/main" id="{26A90CBF-83FE-7F99-0340-278C13814D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0563" y="3125866"/>
            <a:ext cx="874115" cy="1092781"/>
          </a:xfrm>
          <a:prstGeom prst="rect">
            <a:avLst/>
          </a:prstGeom>
        </p:spPr>
      </p:pic>
      <p:sp>
        <p:nvSpPr>
          <p:cNvPr id="41" name="TextBox 40">
            <a:extLst>
              <a:ext uri="{FF2B5EF4-FFF2-40B4-BE49-F238E27FC236}">
                <a16:creationId xmlns:a16="http://schemas.microsoft.com/office/drawing/2014/main" id="{E3845756-1796-0AE5-03E8-6FC2EC4A8706}"/>
              </a:ext>
            </a:extLst>
          </p:cNvPr>
          <p:cNvSpPr txBox="1"/>
          <p:nvPr/>
        </p:nvSpPr>
        <p:spPr>
          <a:xfrm>
            <a:off x="6177443" y="4519805"/>
            <a:ext cx="4140624" cy="109278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t-LT" dirty="0"/>
              <a:t>Vilniaus universiteto Tarptautinių santykių ir politikos mokslų instituto studentų Korporacija </a:t>
            </a:r>
            <a:r>
              <a:rPr lang="lt-LT" dirty="0" err="1"/>
              <a:t>RePublica</a:t>
            </a:r>
            <a:r>
              <a:rPr lang="lt-LT" dirty="0"/>
              <a:t> (2001)</a:t>
            </a:r>
            <a:endParaRPr lang="en-GB" dirty="0"/>
          </a:p>
        </p:txBody>
      </p:sp>
      <p:pic>
        <p:nvPicPr>
          <p:cNvPr id="43" name="Picture 42">
            <a:extLst>
              <a:ext uri="{FF2B5EF4-FFF2-40B4-BE49-F238E27FC236}">
                <a16:creationId xmlns:a16="http://schemas.microsoft.com/office/drawing/2014/main" id="{D49DCEF1-1936-D994-54B6-620C6F0C49F7}"/>
              </a:ext>
            </a:extLst>
          </p:cNvPr>
          <p:cNvPicPr>
            <a:picLocks noChangeAspect="1"/>
          </p:cNvPicPr>
          <p:nvPr/>
        </p:nvPicPr>
        <p:blipFill>
          <a:blip r:embed="rId10"/>
          <a:stretch>
            <a:fillRect/>
          </a:stretch>
        </p:blipFill>
        <p:spPr>
          <a:xfrm>
            <a:off x="10336772" y="4200800"/>
            <a:ext cx="1761696" cy="1730789"/>
          </a:xfrm>
          <a:prstGeom prst="rect">
            <a:avLst/>
          </a:prstGeom>
        </p:spPr>
      </p:pic>
    </p:spTree>
    <p:extLst>
      <p:ext uri="{BB962C8B-B14F-4D97-AF65-F5344CB8AC3E}">
        <p14:creationId xmlns:p14="http://schemas.microsoft.com/office/powerpoint/2010/main" val="196188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a:latin typeface="Century" panose="02040604050505020304" pitchFamily="18" charset="0"/>
              </a:rPr>
              <a:t>Korporacija </a:t>
            </a:r>
            <a:r>
              <a:rPr lang="lt-LT" sz="4000" cap="small" dirty="0" err="1">
                <a:latin typeface="Century" panose="02040604050505020304" pitchFamily="18" charset="0"/>
              </a:rPr>
              <a:t>Fraternitas</a:t>
            </a:r>
            <a:r>
              <a:rPr lang="lt-LT" sz="4000" cap="small" dirty="0">
                <a:latin typeface="Century" panose="02040604050505020304" pitchFamily="18" charset="0"/>
              </a:rPr>
              <a:t> Lituanica et </a:t>
            </a:r>
            <a:r>
              <a:rPr lang="lt-LT" sz="4000" cap="small" dirty="0" err="1">
                <a:latin typeface="Century" panose="02040604050505020304" pitchFamily="18" charset="0"/>
              </a:rPr>
              <a:t>Patria</a:t>
            </a:r>
            <a:r>
              <a:rPr lang="lt-LT" sz="4000" cap="small" dirty="0">
                <a:latin typeface="Century" panose="02040604050505020304" pitchFamily="18" charset="0"/>
              </a:rPr>
              <a:t> </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p:txBody>
          <a:bodyPr/>
          <a:lstStyle/>
          <a:p>
            <a:r>
              <a:rPr lang="lt-LT" dirty="0">
                <a:latin typeface="+mj-lt"/>
              </a:rPr>
              <a:t>Lietuvos sveikatos mokslų universiteto studentų ir gydytojų korporacija.</a:t>
            </a:r>
          </a:p>
          <a:p>
            <a:r>
              <a:rPr lang="lt-LT" dirty="0">
                <a:latin typeface="+mj-lt"/>
              </a:rPr>
              <a:t>Misija: </a:t>
            </a:r>
            <a:r>
              <a:rPr lang="lt-LT" i="1" dirty="0" err="1">
                <a:latin typeface="+mj-lt"/>
              </a:rPr>
              <a:t>Humanitate</a:t>
            </a:r>
            <a:r>
              <a:rPr lang="lt-LT" i="1" dirty="0">
                <a:latin typeface="+mj-lt"/>
              </a:rPr>
              <a:t> et </a:t>
            </a:r>
            <a:r>
              <a:rPr lang="lt-LT" i="1" dirty="0" err="1">
                <a:latin typeface="+mj-lt"/>
              </a:rPr>
              <a:t>Scientia</a:t>
            </a:r>
            <a:endParaRPr lang="lt-LT" i="1" dirty="0">
              <a:latin typeface="+mj-lt"/>
            </a:endParaRPr>
          </a:p>
          <a:p>
            <a:endParaRPr lang="en-GB" dirty="0">
              <a:latin typeface="+mj-lt"/>
            </a:endParaRPr>
          </a:p>
        </p:txBody>
      </p:sp>
      <p:pic>
        <p:nvPicPr>
          <p:cNvPr id="6" name="Picture 5">
            <a:extLst>
              <a:ext uri="{FF2B5EF4-FFF2-40B4-BE49-F238E27FC236}">
                <a16:creationId xmlns:a16="http://schemas.microsoft.com/office/drawing/2014/main" id="{AA76F080-3CC5-8AAB-4C56-D6D43195764E}"/>
              </a:ext>
            </a:extLst>
          </p:cNvPr>
          <p:cNvPicPr>
            <a:picLocks noChangeAspect="1"/>
          </p:cNvPicPr>
          <p:nvPr/>
        </p:nvPicPr>
        <p:blipFill>
          <a:blip r:embed="rId3"/>
          <a:stretch>
            <a:fillRect/>
          </a:stretch>
        </p:blipFill>
        <p:spPr>
          <a:xfrm>
            <a:off x="1280607" y="3429000"/>
            <a:ext cx="5041744" cy="2979754"/>
          </a:xfrm>
          <a:prstGeom prst="rect">
            <a:avLst/>
          </a:prstGeom>
        </p:spPr>
      </p:pic>
      <p:pic>
        <p:nvPicPr>
          <p:cNvPr id="9" name="Picture 2">
            <a:extLst>
              <a:ext uri="{FF2B5EF4-FFF2-40B4-BE49-F238E27FC236}">
                <a16:creationId xmlns:a16="http://schemas.microsoft.com/office/drawing/2014/main" id="{E76F3328-8287-77D3-C676-4A82B9B22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21137" y="3561313"/>
            <a:ext cx="4061090" cy="271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4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DC-2EE1-BACE-8C99-5A77E86DB541}"/>
              </a:ext>
            </a:extLst>
          </p:cNvPr>
          <p:cNvSpPr>
            <a:spLocks noGrp="1"/>
          </p:cNvSpPr>
          <p:nvPr>
            <p:ph type="title"/>
          </p:nvPr>
        </p:nvSpPr>
        <p:spPr/>
        <p:txBody>
          <a:bodyPr vert="horz" lIns="91440" tIns="45720" rIns="91440" bIns="45720" rtlCol="0" anchor="ctr">
            <a:normAutofit/>
          </a:bodyPr>
          <a:lstStyle/>
          <a:p>
            <a:r>
              <a:rPr lang="lt-LT" sz="4000" cap="small" dirty="0" err="1">
                <a:latin typeface="Century" panose="02040604050505020304" pitchFamily="18" charset="0"/>
              </a:rPr>
              <a:t>Fraternitas</a:t>
            </a:r>
            <a:r>
              <a:rPr lang="lt-LT" sz="4000" cap="small" dirty="0">
                <a:latin typeface="Century" panose="02040604050505020304" pitchFamily="18" charset="0"/>
              </a:rPr>
              <a:t> Lituanica įkūrimas</a:t>
            </a:r>
            <a:endParaRPr lang="en-GB" sz="4000" cap="small" dirty="0">
              <a:latin typeface="Century" panose="02040604050505020304" pitchFamily="18" charset="0"/>
            </a:endParaRPr>
          </a:p>
        </p:txBody>
      </p:sp>
      <p:sp>
        <p:nvSpPr>
          <p:cNvPr id="3" name="Content Placeholder 2">
            <a:extLst>
              <a:ext uri="{FF2B5EF4-FFF2-40B4-BE49-F238E27FC236}">
                <a16:creationId xmlns:a16="http://schemas.microsoft.com/office/drawing/2014/main" id="{D4017281-CF89-F5BF-8875-26DA644319F2}"/>
              </a:ext>
            </a:extLst>
          </p:cNvPr>
          <p:cNvSpPr>
            <a:spLocks noGrp="1"/>
          </p:cNvSpPr>
          <p:nvPr>
            <p:ph idx="1"/>
          </p:nvPr>
        </p:nvSpPr>
        <p:spPr>
          <a:xfrm>
            <a:off x="838200" y="1825625"/>
            <a:ext cx="6607629" cy="4351338"/>
          </a:xfrm>
        </p:spPr>
        <p:txBody>
          <a:bodyPr/>
          <a:lstStyle/>
          <a:p>
            <a:r>
              <a:rPr lang="lt-LT" dirty="0">
                <a:latin typeface="+mj-lt"/>
              </a:rPr>
              <a:t>1908 m. lapkričio 28 d. Rusijoje, Petrapilio Karo Medicinos akademijoje įkurta brolija </a:t>
            </a:r>
            <a:r>
              <a:rPr lang="lt-LT" dirty="0" err="1">
                <a:latin typeface="+mj-lt"/>
              </a:rPr>
              <a:t>Fraternitas</a:t>
            </a:r>
            <a:r>
              <a:rPr lang="lt-LT" dirty="0">
                <a:latin typeface="+mj-lt"/>
              </a:rPr>
              <a:t> Lituanica.</a:t>
            </a:r>
          </a:p>
          <a:p>
            <a:endParaRPr lang="lt-LT" dirty="0">
              <a:latin typeface="+mj-lt"/>
            </a:endParaRPr>
          </a:p>
          <a:p>
            <a:endParaRPr lang="lt-LT" dirty="0">
              <a:latin typeface="+mj-lt"/>
            </a:endParaRPr>
          </a:p>
          <a:p>
            <a:r>
              <a:rPr lang="lt-LT" dirty="0">
                <a:latin typeface="+mj-lt"/>
              </a:rPr>
              <a:t>Vladas Nagevičius</a:t>
            </a:r>
          </a:p>
          <a:p>
            <a:r>
              <a:rPr lang="lt-LT" dirty="0">
                <a:latin typeface="+mj-lt"/>
              </a:rPr>
              <a:t>Pranas Sližys</a:t>
            </a:r>
          </a:p>
          <a:p>
            <a:r>
              <a:rPr lang="lt-LT" dirty="0">
                <a:latin typeface="+mj-lt"/>
              </a:rPr>
              <a:t>Vladas Ingelevičius</a:t>
            </a:r>
          </a:p>
          <a:p>
            <a:r>
              <a:rPr lang="lt-LT" dirty="0">
                <a:latin typeface="+mj-lt"/>
              </a:rPr>
              <a:t>Kazys Oželis</a:t>
            </a:r>
          </a:p>
          <a:p>
            <a:endParaRPr lang="lt-LT" dirty="0">
              <a:latin typeface="+mj-lt"/>
            </a:endParaRPr>
          </a:p>
        </p:txBody>
      </p:sp>
      <p:pic>
        <p:nvPicPr>
          <p:cNvPr id="4" name="Picture 3">
            <a:extLst>
              <a:ext uri="{FF2B5EF4-FFF2-40B4-BE49-F238E27FC236}">
                <a16:creationId xmlns:a16="http://schemas.microsoft.com/office/drawing/2014/main" id="{F1DA3021-7611-3F90-19A8-EEC6081FE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403" y="1411541"/>
            <a:ext cx="3823363" cy="5081334"/>
          </a:xfrm>
          <a:prstGeom prst="rect">
            <a:avLst/>
          </a:prstGeom>
        </p:spPr>
      </p:pic>
    </p:spTree>
    <p:extLst>
      <p:ext uri="{BB962C8B-B14F-4D97-AF65-F5344CB8AC3E}">
        <p14:creationId xmlns:p14="http://schemas.microsoft.com/office/powerpoint/2010/main" val="3828690574"/>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1933</Words>
  <Application>Microsoft Office PowerPoint</Application>
  <PresentationFormat>Widescreen</PresentationFormat>
  <Paragraphs>134</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Century</vt:lpstr>
      <vt:lpstr>Times New Roman</vt:lpstr>
      <vt:lpstr>Office tema</vt:lpstr>
      <vt:lpstr>Korp! Fraternitas Lituanica et Patria ir studentiško korporatyvizmo idėja Lietuvoje</vt:lpstr>
      <vt:lpstr>Kas yra Korporacija?</vt:lpstr>
      <vt:lpstr>Germaniškoji korporantyvizmo tradicija</vt:lpstr>
      <vt:lpstr>Lietuviškoji korporantyvizmo tradicija</vt:lpstr>
      <vt:lpstr>Simboliai ir atributika</vt:lpstr>
      <vt:lpstr>Struktūra ir nariai</vt:lpstr>
      <vt:lpstr>PowerPoint Presentation</vt:lpstr>
      <vt:lpstr>Korporacija Fraternitas Lituanica et Patria </vt:lpstr>
      <vt:lpstr>Fraternitas Lituanica įkūrimas</vt:lpstr>
      <vt:lpstr>Korporacija Patria</vt:lpstr>
      <vt:lpstr>Korporantų veikla</vt:lpstr>
      <vt:lpstr>Korporacija Fraternitas Lituanica et Patria šiandien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Emilija</cp:lastModifiedBy>
  <cp:revision>3</cp:revision>
  <dcterms:created xsi:type="dcterms:W3CDTF">2022-08-10T15:49:18Z</dcterms:created>
  <dcterms:modified xsi:type="dcterms:W3CDTF">2022-09-24T05:14:15Z</dcterms:modified>
</cp:coreProperties>
</file>