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25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964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38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575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244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50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900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62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175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964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97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9B8F-71E1-4A2F-8D80-7A5C8826F4F8}" type="datetimeFigureOut">
              <a:rPr lang="lt-LT" smtClean="0"/>
              <a:t>2022-09-24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1E21-4068-4C28-A1BC-4C78E79C71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9751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latin typeface="Bahnschrift Condensed" panose="020B0502040204020203" pitchFamily="34" charset="0"/>
              </a:rPr>
              <a:t>Dominykas Rinkevičius.</a:t>
            </a:r>
            <a:br>
              <a:rPr lang="lt-LT" dirty="0" smtClean="0">
                <a:latin typeface="Bahnschrift Condensed" panose="020B0502040204020203" pitchFamily="34" charset="0"/>
              </a:rPr>
            </a:br>
            <a:r>
              <a:rPr lang="lt-LT" dirty="0" smtClean="0">
                <a:latin typeface="Bahnschrift Condensed" panose="020B0502040204020203" pitchFamily="34" charset="0"/>
              </a:rPr>
              <a:t>„Ką šiandien? Kaip imtis veiksmo?“</a:t>
            </a:r>
            <a:endParaRPr lang="lt-LT" dirty="0">
              <a:latin typeface="Bahnschrif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Jaunimo sambūris Pro </a:t>
            </a:r>
            <a:r>
              <a:rPr lang="lt-LT" sz="2800" dirty="0" err="1" smtClean="0"/>
              <a:t>Patria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30030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12" y="365125"/>
            <a:ext cx="4647979" cy="6218824"/>
          </a:xfrm>
        </p:spPr>
      </p:pic>
    </p:spTree>
    <p:extLst>
      <p:ext uri="{BB962C8B-B14F-4D97-AF65-F5344CB8AC3E}">
        <p14:creationId xmlns:p14="http://schemas.microsoft.com/office/powerpoint/2010/main" val="49320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7808"/>
            <a:ext cx="5636828" cy="375788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80" y="635483"/>
            <a:ext cx="2943497" cy="595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359" y="914400"/>
            <a:ext cx="7455282" cy="4957763"/>
          </a:xfrm>
        </p:spPr>
      </p:pic>
    </p:spTree>
    <p:extLst>
      <p:ext uri="{BB962C8B-B14F-4D97-AF65-F5344CB8AC3E}">
        <p14:creationId xmlns:p14="http://schemas.microsoft.com/office/powerpoint/2010/main" val="366862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16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Bahnschrift Condensed</vt:lpstr>
      <vt:lpstr>Calibri</vt:lpstr>
      <vt:lpstr>Calibri Light</vt:lpstr>
      <vt:lpstr>Office Theme</vt:lpstr>
      <vt:lpstr>Dominykas Rinkevičius. „Ką šiandien? Kaip imtis veiksmo?“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Dominykas Rinkevičius. „Ką šiandien? Kaip imtis veiksmo?“</dc:title>
  <dc:creator>Dovilas</dc:creator>
  <cp:lastModifiedBy>Dovilas</cp:lastModifiedBy>
  <cp:revision>1</cp:revision>
  <dcterms:created xsi:type="dcterms:W3CDTF">2022-09-24T08:48:53Z</dcterms:created>
  <dcterms:modified xsi:type="dcterms:W3CDTF">2022-09-24T08:55:53Z</dcterms:modified>
</cp:coreProperties>
</file>