
<file path=[Content_Types].xml><?xml version="1.0" encoding="utf-8"?>
<Types xmlns="http://schemas.openxmlformats.org/package/2006/content-types">
  <Default Extension="jfif" ContentType="image/jpeg"/>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11.jpg" ContentType="image/jpeg"/>
  <Override PartName="/ppt/notesSlides/notesSlide11.xml" ContentType="application/vnd.openxmlformats-officedocument.presentationml.notesSlide+xml"/>
  <Override PartName="/ppt/media/image15.jpg" ContentType="image/jpeg"/>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16.jpg" ContentType="image/jpeg"/>
  <Override PartName="/ppt/media/image17.jpg" ContentType="image/jpeg"/>
  <Override PartName="/ppt/media/image18.jpg" ContentType="image/jpeg"/>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6"/>
  </p:notesMasterIdLst>
  <p:sldIdLst>
    <p:sldId id="474" r:id="rId2"/>
    <p:sldId id="387" r:id="rId3"/>
    <p:sldId id="496" r:id="rId4"/>
    <p:sldId id="492" r:id="rId5"/>
    <p:sldId id="494" r:id="rId6"/>
    <p:sldId id="497" r:id="rId7"/>
    <p:sldId id="493" r:id="rId8"/>
    <p:sldId id="495" r:id="rId9"/>
    <p:sldId id="498" r:id="rId10"/>
    <p:sldId id="499" r:id="rId11"/>
    <p:sldId id="500" r:id="rId12"/>
    <p:sldId id="476" r:id="rId13"/>
    <p:sldId id="478" r:id="rId14"/>
    <p:sldId id="345" r:id="rId15"/>
  </p:sldIdLst>
  <p:sldSz cx="12192000" cy="6858000"/>
  <p:notesSz cx="6735763" cy="9866313"/>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C47E"/>
    <a:srgbClr val="F29B60"/>
    <a:srgbClr val="2A2F20"/>
    <a:srgbClr val="0000FF"/>
    <a:srgbClr val="51764D"/>
    <a:srgbClr val="8CA7AE"/>
    <a:srgbClr val="D4D5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DA159C-84B5-4522-9398-FC846C4EB320}" v="21" dt="2022-09-24T07:58:01.995"/>
  </p1510:revLst>
</p1510:revInfo>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7" autoAdjust="0"/>
    <p:restoredTop sz="79899" autoAdjust="0"/>
  </p:normalViewPr>
  <p:slideViewPr>
    <p:cSldViewPr snapToGrid="0">
      <p:cViewPr>
        <p:scale>
          <a:sx n="70" d="100"/>
          <a:sy n="70" d="100"/>
        </p:scale>
        <p:origin x="922" y="-10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das Venskūnas" userId="680d747f-c0b3-4dc5-b339-9c188c169d69" providerId="ADAL" clId="{D39C1530-0950-4DA3-AC19-0257102DAEB4}"/>
    <pc:docChg chg="custSel addSld modSld sldOrd">
      <pc:chgData name="Tadas Venskūnas" userId="680d747f-c0b3-4dc5-b339-9c188c169d69" providerId="ADAL" clId="{D39C1530-0950-4DA3-AC19-0257102DAEB4}" dt="2022-08-23T16:41:24.205" v="438" actId="729"/>
      <pc:docMkLst>
        <pc:docMk/>
      </pc:docMkLst>
      <pc:sldChg chg="mod modShow">
        <pc:chgData name="Tadas Venskūnas" userId="680d747f-c0b3-4dc5-b339-9c188c169d69" providerId="ADAL" clId="{D39C1530-0950-4DA3-AC19-0257102DAEB4}" dt="2022-08-23T16:41:24.205" v="438" actId="729"/>
        <pc:sldMkLst>
          <pc:docMk/>
          <pc:sldMk cId="866209123" sldId="346"/>
        </pc:sldMkLst>
      </pc:sldChg>
      <pc:sldChg chg="mod modShow">
        <pc:chgData name="Tadas Venskūnas" userId="680d747f-c0b3-4dc5-b339-9c188c169d69" providerId="ADAL" clId="{D39C1530-0950-4DA3-AC19-0257102DAEB4}" dt="2022-08-23T16:41:24.205" v="438" actId="729"/>
        <pc:sldMkLst>
          <pc:docMk/>
          <pc:sldMk cId="3664140281" sldId="357"/>
        </pc:sldMkLst>
      </pc:sldChg>
      <pc:sldChg chg="mod modShow">
        <pc:chgData name="Tadas Venskūnas" userId="680d747f-c0b3-4dc5-b339-9c188c169d69" providerId="ADAL" clId="{D39C1530-0950-4DA3-AC19-0257102DAEB4}" dt="2022-08-23T16:41:24.205" v="438" actId="729"/>
        <pc:sldMkLst>
          <pc:docMk/>
          <pc:sldMk cId="4172301978" sldId="384"/>
        </pc:sldMkLst>
      </pc:sldChg>
      <pc:sldChg chg="mod modShow">
        <pc:chgData name="Tadas Venskūnas" userId="680d747f-c0b3-4dc5-b339-9c188c169d69" providerId="ADAL" clId="{D39C1530-0950-4DA3-AC19-0257102DAEB4}" dt="2022-08-23T16:41:24.205" v="438" actId="729"/>
        <pc:sldMkLst>
          <pc:docMk/>
          <pc:sldMk cId="2495358698" sldId="387"/>
        </pc:sldMkLst>
      </pc:sldChg>
      <pc:sldChg chg="mod modShow">
        <pc:chgData name="Tadas Venskūnas" userId="680d747f-c0b3-4dc5-b339-9c188c169d69" providerId="ADAL" clId="{D39C1530-0950-4DA3-AC19-0257102DAEB4}" dt="2022-08-23T16:41:24.205" v="438" actId="729"/>
        <pc:sldMkLst>
          <pc:docMk/>
          <pc:sldMk cId="2268208287" sldId="388"/>
        </pc:sldMkLst>
      </pc:sldChg>
      <pc:sldChg chg="mod modShow">
        <pc:chgData name="Tadas Venskūnas" userId="680d747f-c0b3-4dc5-b339-9c188c169d69" providerId="ADAL" clId="{D39C1530-0950-4DA3-AC19-0257102DAEB4}" dt="2022-08-23T16:41:24.205" v="438" actId="729"/>
        <pc:sldMkLst>
          <pc:docMk/>
          <pc:sldMk cId="2810500771" sldId="393"/>
        </pc:sldMkLst>
      </pc:sldChg>
      <pc:sldChg chg="mod modShow">
        <pc:chgData name="Tadas Venskūnas" userId="680d747f-c0b3-4dc5-b339-9c188c169d69" providerId="ADAL" clId="{D39C1530-0950-4DA3-AC19-0257102DAEB4}" dt="2022-08-23T16:41:24.205" v="438" actId="729"/>
        <pc:sldMkLst>
          <pc:docMk/>
          <pc:sldMk cId="602364345" sldId="395"/>
        </pc:sldMkLst>
      </pc:sldChg>
      <pc:sldChg chg="mod modShow">
        <pc:chgData name="Tadas Venskūnas" userId="680d747f-c0b3-4dc5-b339-9c188c169d69" providerId="ADAL" clId="{D39C1530-0950-4DA3-AC19-0257102DAEB4}" dt="2022-08-23T16:41:24.205" v="438" actId="729"/>
        <pc:sldMkLst>
          <pc:docMk/>
          <pc:sldMk cId="2098724956" sldId="397"/>
        </pc:sldMkLst>
      </pc:sldChg>
      <pc:sldChg chg="modSp mod">
        <pc:chgData name="Tadas Venskūnas" userId="680d747f-c0b3-4dc5-b339-9c188c169d69" providerId="ADAL" clId="{D39C1530-0950-4DA3-AC19-0257102DAEB4}" dt="2022-08-23T12:37:25.088" v="437" actId="20577"/>
        <pc:sldMkLst>
          <pc:docMk/>
          <pc:sldMk cId="628061708" sldId="399"/>
        </pc:sldMkLst>
        <pc:spChg chg="mod">
          <ac:chgData name="Tadas Venskūnas" userId="680d747f-c0b3-4dc5-b339-9c188c169d69" providerId="ADAL" clId="{D39C1530-0950-4DA3-AC19-0257102DAEB4}" dt="2022-08-23T12:37:25.088" v="437" actId="20577"/>
          <ac:spMkLst>
            <pc:docMk/>
            <pc:sldMk cId="628061708" sldId="399"/>
            <ac:spMk id="7" creationId="{30A0D66D-AB2F-435F-B725-6F1645617475}"/>
          </ac:spMkLst>
        </pc:spChg>
      </pc:sldChg>
      <pc:sldChg chg="mod modShow">
        <pc:chgData name="Tadas Venskūnas" userId="680d747f-c0b3-4dc5-b339-9c188c169d69" providerId="ADAL" clId="{D39C1530-0950-4DA3-AC19-0257102DAEB4}" dt="2022-08-23T16:41:24.205" v="438" actId="729"/>
        <pc:sldMkLst>
          <pc:docMk/>
          <pc:sldMk cId="469260093" sldId="400"/>
        </pc:sldMkLst>
      </pc:sldChg>
      <pc:sldChg chg="mod modShow">
        <pc:chgData name="Tadas Venskūnas" userId="680d747f-c0b3-4dc5-b339-9c188c169d69" providerId="ADAL" clId="{D39C1530-0950-4DA3-AC19-0257102DAEB4}" dt="2022-08-23T16:41:24.205" v="438" actId="729"/>
        <pc:sldMkLst>
          <pc:docMk/>
          <pc:sldMk cId="3198087869" sldId="405"/>
        </pc:sldMkLst>
      </pc:sldChg>
      <pc:sldChg chg="mod modShow">
        <pc:chgData name="Tadas Venskūnas" userId="680d747f-c0b3-4dc5-b339-9c188c169d69" providerId="ADAL" clId="{D39C1530-0950-4DA3-AC19-0257102DAEB4}" dt="2022-08-23T16:41:24.205" v="438" actId="729"/>
        <pc:sldMkLst>
          <pc:docMk/>
          <pc:sldMk cId="755253485" sldId="406"/>
        </pc:sldMkLst>
      </pc:sldChg>
      <pc:sldChg chg="mod modShow">
        <pc:chgData name="Tadas Venskūnas" userId="680d747f-c0b3-4dc5-b339-9c188c169d69" providerId="ADAL" clId="{D39C1530-0950-4DA3-AC19-0257102DAEB4}" dt="2022-08-23T16:41:24.205" v="438" actId="729"/>
        <pc:sldMkLst>
          <pc:docMk/>
          <pc:sldMk cId="213054937" sldId="453"/>
        </pc:sldMkLst>
      </pc:sldChg>
      <pc:sldChg chg="mod modShow">
        <pc:chgData name="Tadas Venskūnas" userId="680d747f-c0b3-4dc5-b339-9c188c169d69" providerId="ADAL" clId="{D39C1530-0950-4DA3-AC19-0257102DAEB4}" dt="2022-08-23T16:41:24.205" v="438" actId="729"/>
        <pc:sldMkLst>
          <pc:docMk/>
          <pc:sldMk cId="2774218614" sldId="454"/>
        </pc:sldMkLst>
      </pc:sldChg>
      <pc:sldChg chg="modSp mod ord">
        <pc:chgData name="Tadas Venskūnas" userId="680d747f-c0b3-4dc5-b339-9c188c169d69" providerId="ADAL" clId="{D39C1530-0950-4DA3-AC19-0257102DAEB4}" dt="2022-08-23T07:32:19.008" v="397"/>
        <pc:sldMkLst>
          <pc:docMk/>
          <pc:sldMk cId="2187499886" sldId="457"/>
        </pc:sldMkLst>
        <pc:spChg chg="mod">
          <ac:chgData name="Tadas Venskūnas" userId="680d747f-c0b3-4dc5-b339-9c188c169d69" providerId="ADAL" clId="{D39C1530-0950-4DA3-AC19-0257102DAEB4}" dt="2022-08-22T09:18:37.578" v="67" actId="20577"/>
          <ac:spMkLst>
            <pc:docMk/>
            <pc:sldMk cId="2187499886" sldId="457"/>
            <ac:spMk id="8" creationId="{357527F1-E983-423A-92C0-4C72E8FE7061}"/>
          </ac:spMkLst>
        </pc:spChg>
      </pc:sldChg>
      <pc:sldChg chg="ord">
        <pc:chgData name="Tadas Venskūnas" userId="680d747f-c0b3-4dc5-b339-9c188c169d69" providerId="ADAL" clId="{D39C1530-0950-4DA3-AC19-0257102DAEB4}" dt="2022-08-23T07:32:19.008" v="397"/>
        <pc:sldMkLst>
          <pc:docMk/>
          <pc:sldMk cId="4062428284" sldId="463"/>
        </pc:sldMkLst>
      </pc:sldChg>
      <pc:sldChg chg="mod modShow">
        <pc:chgData name="Tadas Venskūnas" userId="680d747f-c0b3-4dc5-b339-9c188c169d69" providerId="ADAL" clId="{D39C1530-0950-4DA3-AC19-0257102DAEB4}" dt="2022-08-23T16:41:24.205" v="438" actId="729"/>
        <pc:sldMkLst>
          <pc:docMk/>
          <pc:sldMk cId="511292256" sldId="467"/>
        </pc:sldMkLst>
      </pc:sldChg>
      <pc:sldChg chg="mod modShow">
        <pc:chgData name="Tadas Venskūnas" userId="680d747f-c0b3-4dc5-b339-9c188c169d69" providerId="ADAL" clId="{D39C1530-0950-4DA3-AC19-0257102DAEB4}" dt="2022-08-23T16:41:24.205" v="438" actId="729"/>
        <pc:sldMkLst>
          <pc:docMk/>
          <pc:sldMk cId="1094458673" sldId="476"/>
        </pc:sldMkLst>
      </pc:sldChg>
      <pc:sldChg chg="mod modShow">
        <pc:chgData name="Tadas Venskūnas" userId="680d747f-c0b3-4dc5-b339-9c188c169d69" providerId="ADAL" clId="{D39C1530-0950-4DA3-AC19-0257102DAEB4}" dt="2022-08-23T16:41:24.205" v="438" actId="729"/>
        <pc:sldMkLst>
          <pc:docMk/>
          <pc:sldMk cId="2766633831" sldId="477"/>
        </pc:sldMkLst>
      </pc:sldChg>
      <pc:sldChg chg="mod modShow">
        <pc:chgData name="Tadas Venskūnas" userId="680d747f-c0b3-4dc5-b339-9c188c169d69" providerId="ADAL" clId="{D39C1530-0950-4DA3-AC19-0257102DAEB4}" dt="2022-08-23T16:41:24.205" v="438" actId="729"/>
        <pc:sldMkLst>
          <pc:docMk/>
          <pc:sldMk cId="2167685552" sldId="478"/>
        </pc:sldMkLst>
      </pc:sldChg>
      <pc:sldChg chg="mod modShow">
        <pc:chgData name="Tadas Venskūnas" userId="680d747f-c0b3-4dc5-b339-9c188c169d69" providerId="ADAL" clId="{D39C1530-0950-4DA3-AC19-0257102DAEB4}" dt="2022-08-23T16:41:24.205" v="438" actId="729"/>
        <pc:sldMkLst>
          <pc:docMk/>
          <pc:sldMk cId="3591964670" sldId="482"/>
        </pc:sldMkLst>
      </pc:sldChg>
      <pc:sldChg chg="mod modShow">
        <pc:chgData name="Tadas Venskūnas" userId="680d747f-c0b3-4dc5-b339-9c188c169d69" providerId="ADAL" clId="{D39C1530-0950-4DA3-AC19-0257102DAEB4}" dt="2022-08-23T16:41:24.205" v="438" actId="729"/>
        <pc:sldMkLst>
          <pc:docMk/>
          <pc:sldMk cId="1814479418" sldId="483"/>
        </pc:sldMkLst>
      </pc:sldChg>
      <pc:sldChg chg="mod modShow">
        <pc:chgData name="Tadas Venskūnas" userId="680d747f-c0b3-4dc5-b339-9c188c169d69" providerId="ADAL" clId="{D39C1530-0950-4DA3-AC19-0257102DAEB4}" dt="2022-08-23T16:41:24.205" v="438" actId="729"/>
        <pc:sldMkLst>
          <pc:docMk/>
          <pc:sldMk cId="487336324" sldId="484"/>
        </pc:sldMkLst>
      </pc:sldChg>
      <pc:sldChg chg="mod modShow">
        <pc:chgData name="Tadas Venskūnas" userId="680d747f-c0b3-4dc5-b339-9c188c169d69" providerId="ADAL" clId="{D39C1530-0950-4DA3-AC19-0257102DAEB4}" dt="2022-08-23T16:41:24.205" v="438" actId="729"/>
        <pc:sldMkLst>
          <pc:docMk/>
          <pc:sldMk cId="884974157" sldId="485"/>
        </pc:sldMkLst>
      </pc:sldChg>
      <pc:sldChg chg="mod modShow">
        <pc:chgData name="Tadas Venskūnas" userId="680d747f-c0b3-4dc5-b339-9c188c169d69" providerId="ADAL" clId="{D39C1530-0950-4DA3-AC19-0257102DAEB4}" dt="2022-08-23T16:41:24.205" v="438" actId="729"/>
        <pc:sldMkLst>
          <pc:docMk/>
          <pc:sldMk cId="1194369607" sldId="486"/>
        </pc:sldMkLst>
      </pc:sldChg>
      <pc:sldChg chg="addSp delSp modSp add mod">
        <pc:chgData name="Tadas Venskūnas" userId="680d747f-c0b3-4dc5-b339-9c188c169d69" providerId="ADAL" clId="{D39C1530-0950-4DA3-AC19-0257102DAEB4}" dt="2022-08-22T09:25:08.995" v="395" actId="20577"/>
        <pc:sldMkLst>
          <pc:docMk/>
          <pc:sldMk cId="2133332373" sldId="487"/>
        </pc:sldMkLst>
        <pc:spChg chg="mod">
          <ac:chgData name="Tadas Venskūnas" userId="680d747f-c0b3-4dc5-b339-9c188c169d69" providerId="ADAL" clId="{D39C1530-0950-4DA3-AC19-0257102DAEB4}" dt="2022-08-22T09:14:52.876" v="43" actId="12788"/>
          <ac:spMkLst>
            <pc:docMk/>
            <pc:sldMk cId="2133332373" sldId="487"/>
            <ac:spMk id="2" creationId="{53AD6C37-792D-8E44-C665-F0F7CE20A7A3}"/>
          </ac:spMkLst>
        </pc:spChg>
        <pc:spChg chg="add del mod">
          <ac:chgData name="Tadas Venskūnas" userId="680d747f-c0b3-4dc5-b339-9c188c169d69" providerId="ADAL" clId="{D39C1530-0950-4DA3-AC19-0257102DAEB4}" dt="2022-08-22T09:17:46.446" v="49"/>
          <ac:spMkLst>
            <pc:docMk/>
            <pc:sldMk cId="2133332373" sldId="487"/>
            <ac:spMk id="3" creationId="{4B2F99E6-E001-AE89-60C1-539DCCE52FD6}"/>
          </ac:spMkLst>
        </pc:spChg>
        <pc:spChg chg="add mod">
          <ac:chgData name="Tadas Venskūnas" userId="680d747f-c0b3-4dc5-b339-9c188c169d69" providerId="ADAL" clId="{D39C1530-0950-4DA3-AC19-0257102DAEB4}" dt="2022-08-22T09:25:08.995" v="395" actId="20577"/>
          <ac:spMkLst>
            <pc:docMk/>
            <pc:sldMk cId="2133332373" sldId="487"/>
            <ac:spMk id="4" creationId="{9278C0B2-7976-D576-9AB2-E92532B5A0C5}"/>
          </ac:spMkLst>
        </pc:spChg>
        <pc:spChg chg="add mod">
          <ac:chgData name="Tadas Venskūnas" userId="680d747f-c0b3-4dc5-b339-9c188c169d69" providerId="ADAL" clId="{D39C1530-0950-4DA3-AC19-0257102DAEB4}" dt="2022-08-22T09:24:21.149" v="358" actId="208"/>
          <ac:spMkLst>
            <pc:docMk/>
            <pc:sldMk cId="2133332373" sldId="487"/>
            <ac:spMk id="6" creationId="{E812FA3D-9CFC-2A62-8635-6CD0B8862692}"/>
          </ac:spMkLst>
        </pc:spChg>
        <pc:spChg chg="add mod">
          <ac:chgData name="Tadas Venskūnas" userId="680d747f-c0b3-4dc5-b339-9c188c169d69" providerId="ADAL" clId="{D39C1530-0950-4DA3-AC19-0257102DAEB4}" dt="2022-08-22T09:24:31.456" v="384" actId="1076"/>
          <ac:spMkLst>
            <pc:docMk/>
            <pc:sldMk cId="2133332373" sldId="487"/>
            <ac:spMk id="8" creationId="{E436AD5B-1E39-E0AB-734C-8CBCF0A3DF71}"/>
          </ac:spMkLst>
        </pc:spChg>
        <pc:spChg chg="add mod">
          <ac:chgData name="Tadas Venskūnas" userId="680d747f-c0b3-4dc5-b339-9c188c169d69" providerId="ADAL" clId="{D39C1530-0950-4DA3-AC19-0257102DAEB4}" dt="2022-08-22T09:24:37.414" v="386" actId="1076"/>
          <ac:spMkLst>
            <pc:docMk/>
            <pc:sldMk cId="2133332373" sldId="487"/>
            <ac:spMk id="9" creationId="{69360785-DF29-28C4-86F5-A3AD4E4E90D4}"/>
          </ac:spMkLst>
        </pc:spChg>
        <pc:spChg chg="add mod">
          <ac:chgData name="Tadas Venskūnas" userId="680d747f-c0b3-4dc5-b339-9c188c169d69" providerId="ADAL" clId="{D39C1530-0950-4DA3-AC19-0257102DAEB4}" dt="2022-08-22T09:24:45.094" v="388" actId="1076"/>
          <ac:spMkLst>
            <pc:docMk/>
            <pc:sldMk cId="2133332373" sldId="487"/>
            <ac:spMk id="10" creationId="{629A4110-1FEC-05BB-59DB-0D9F8F85F0D5}"/>
          </ac:spMkLst>
        </pc:spChg>
        <pc:spChg chg="add mod">
          <ac:chgData name="Tadas Venskūnas" userId="680d747f-c0b3-4dc5-b339-9c188c169d69" providerId="ADAL" clId="{D39C1530-0950-4DA3-AC19-0257102DAEB4}" dt="2022-08-22T09:24:50.537" v="390" actId="1076"/>
          <ac:spMkLst>
            <pc:docMk/>
            <pc:sldMk cId="2133332373" sldId="487"/>
            <ac:spMk id="11" creationId="{7403AB67-EF18-735E-C764-708968A7ED0C}"/>
          </ac:spMkLst>
        </pc:spChg>
        <pc:picChg chg="del">
          <ac:chgData name="Tadas Venskūnas" userId="680d747f-c0b3-4dc5-b339-9c188c169d69" providerId="ADAL" clId="{D39C1530-0950-4DA3-AC19-0257102DAEB4}" dt="2022-08-22T09:14:55.038" v="44" actId="478"/>
          <ac:picMkLst>
            <pc:docMk/>
            <pc:sldMk cId="2133332373" sldId="487"/>
            <ac:picMk id="5" creationId="{5C77A76C-099C-4D0F-A7F6-9C80D264DB3D}"/>
          </ac:picMkLst>
        </pc:picChg>
        <pc:picChg chg="del">
          <ac:chgData name="Tadas Venskūnas" userId="680d747f-c0b3-4dc5-b339-9c188c169d69" providerId="ADAL" clId="{D39C1530-0950-4DA3-AC19-0257102DAEB4}" dt="2022-08-22T09:14:59.209" v="45" actId="478"/>
          <ac:picMkLst>
            <pc:docMk/>
            <pc:sldMk cId="2133332373" sldId="487"/>
            <ac:picMk id="7" creationId="{6EBE68D0-EA5E-4400-AD13-CF39CD9A3319}"/>
          </ac:picMkLst>
        </pc:picChg>
      </pc:sldChg>
      <pc:sldChg chg="addSp delSp modSp new mod">
        <pc:chgData name="Tadas Venskūnas" userId="680d747f-c0b3-4dc5-b339-9c188c169d69" providerId="ADAL" clId="{D39C1530-0950-4DA3-AC19-0257102DAEB4}" dt="2022-08-23T12:35:10.747" v="420"/>
        <pc:sldMkLst>
          <pc:docMk/>
          <pc:sldMk cId="4022982697" sldId="488"/>
        </pc:sldMkLst>
        <pc:spChg chg="del mod">
          <ac:chgData name="Tadas Venskūnas" userId="680d747f-c0b3-4dc5-b339-9c188c169d69" providerId="ADAL" clId="{D39C1530-0950-4DA3-AC19-0257102DAEB4}" dt="2022-08-23T12:33:44.292" v="415" actId="478"/>
          <ac:spMkLst>
            <pc:docMk/>
            <pc:sldMk cId="4022982697" sldId="488"/>
            <ac:spMk id="2" creationId="{67918B49-7D64-8521-B035-3153BB840923}"/>
          </ac:spMkLst>
        </pc:spChg>
        <pc:spChg chg="add mod">
          <ac:chgData name="Tadas Venskūnas" userId="680d747f-c0b3-4dc5-b339-9c188c169d69" providerId="ADAL" clId="{D39C1530-0950-4DA3-AC19-0257102DAEB4}" dt="2022-08-23T12:33:44.292" v="415" actId="478"/>
          <ac:spMkLst>
            <pc:docMk/>
            <pc:sldMk cId="4022982697" sldId="488"/>
            <ac:spMk id="5" creationId="{02B6E4D8-7EDA-E783-55EC-2FB3F49186FF}"/>
          </ac:spMkLst>
        </pc:spChg>
        <pc:picChg chg="add mod">
          <ac:chgData name="Tadas Venskūnas" userId="680d747f-c0b3-4dc5-b339-9c188c169d69" providerId="ADAL" clId="{D39C1530-0950-4DA3-AC19-0257102DAEB4}" dt="2022-08-23T12:35:10.747" v="420"/>
          <ac:picMkLst>
            <pc:docMk/>
            <pc:sldMk cId="4022982697" sldId="488"/>
            <ac:picMk id="7" creationId="{4F4E067C-BAE0-0A4E-F97E-7F15856F6E0A}"/>
          </ac:picMkLst>
        </pc:picChg>
      </pc:sldChg>
    </pc:docChg>
  </pc:docChgLst>
  <pc:docChgLst>
    <pc:chgData name="Tadas Venskūnas" userId="680d747f-c0b3-4dc5-b339-9c188c169d69" providerId="ADAL" clId="{F2DA159C-84B5-4522-9398-FC846C4EB320}"/>
    <pc:docChg chg="undo custSel addSld delSld modSld sldOrd">
      <pc:chgData name="Tadas Venskūnas" userId="680d747f-c0b3-4dc5-b339-9c188c169d69" providerId="ADAL" clId="{F2DA159C-84B5-4522-9398-FC846C4EB320}" dt="2022-09-24T08:19:22.282" v="2608" actId="47"/>
      <pc:docMkLst>
        <pc:docMk/>
      </pc:docMkLst>
      <pc:sldChg chg="modSp mod">
        <pc:chgData name="Tadas Venskūnas" userId="680d747f-c0b3-4dc5-b339-9c188c169d69" providerId="ADAL" clId="{F2DA159C-84B5-4522-9398-FC846C4EB320}" dt="2022-09-24T07:57:29.523" v="2560" actId="20577"/>
        <pc:sldMkLst>
          <pc:docMk/>
          <pc:sldMk cId="2495358698" sldId="387"/>
        </pc:sldMkLst>
        <pc:spChg chg="mod">
          <ac:chgData name="Tadas Venskūnas" userId="680d747f-c0b3-4dc5-b339-9c188c169d69" providerId="ADAL" clId="{F2DA159C-84B5-4522-9398-FC846C4EB320}" dt="2022-09-24T07:57:29.523" v="2560" actId="20577"/>
          <ac:spMkLst>
            <pc:docMk/>
            <pc:sldMk cId="2495358698" sldId="387"/>
            <ac:spMk id="7" creationId="{6849F146-5D4A-4E84-A084-09DE39BCBAF1}"/>
          </ac:spMkLst>
        </pc:spChg>
      </pc:sldChg>
      <pc:sldChg chg="modNotesTx">
        <pc:chgData name="Tadas Venskūnas" userId="680d747f-c0b3-4dc5-b339-9c188c169d69" providerId="ADAL" clId="{F2DA159C-84B5-4522-9398-FC846C4EB320}" dt="2022-09-24T07:16:05.645" v="1618" actId="6549"/>
        <pc:sldMkLst>
          <pc:docMk/>
          <pc:sldMk cId="2575496826" sldId="474"/>
        </pc:sldMkLst>
      </pc:sldChg>
      <pc:sldChg chg="modSp mod modNotesTx">
        <pc:chgData name="Tadas Venskūnas" userId="680d747f-c0b3-4dc5-b339-9c188c169d69" providerId="ADAL" clId="{F2DA159C-84B5-4522-9398-FC846C4EB320}" dt="2022-09-24T07:41:14.927" v="2308" actId="2711"/>
        <pc:sldMkLst>
          <pc:docMk/>
          <pc:sldMk cId="1094458673" sldId="476"/>
        </pc:sldMkLst>
        <pc:spChg chg="mod">
          <ac:chgData name="Tadas Venskūnas" userId="680d747f-c0b3-4dc5-b339-9c188c169d69" providerId="ADAL" clId="{F2DA159C-84B5-4522-9398-FC846C4EB320}" dt="2022-09-24T07:41:14.927" v="2308" actId="2711"/>
          <ac:spMkLst>
            <pc:docMk/>
            <pc:sldMk cId="1094458673" sldId="476"/>
            <ac:spMk id="9" creationId="{88B80E4F-8B79-4E86-827B-F0949BF6B0DD}"/>
          </ac:spMkLst>
        </pc:spChg>
      </pc:sldChg>
      <pc:sldChg chg="addSp delSp modSp mod">
        <pc:chgData name="Tadas Venskūnas" userId="680d747f-c0b3-4dc5-b339-9c188c169d69" providerId="ADAL" clId="{F2DA159C-84B5-4522-9398-FC846C4EB320}" dt="2022-09-24T07:52:51.729" v="2559" actId="1076"/>
        <pc:sldMkLst>
          <pc:docMk/>
          <pc:sldMk cId="2167685552" sldId="478"/>
        </pc:sldMkLst>
        <pc:spChg chg="add del mod">
          <ac:chgData name="Tadas Venskūnas" userId="680d747f-c0b3-4dc5-b339-9c188c169d69" providerId="ADAL" clId="{F2DA159C-84B5-4522-9398-FC846C4EB320}" dt="2022-09-24T07:52:28.719" v="2553" actId="478"/>
          <ac:spMkLst>
            <pc:docMk/>
            <pc:sldMk cId="2167685552" sldId="478"/>
            <ac:spMk id="2" creationId="{CCF4200A-A855-0BD2-EC0F-C78BE164CD2C}"/>
          </ac:spMkLst>
        </pc:spChg>
        <pc:spChg chg="add mod">
          <ac:chgData name="Tadas Venskūnas" userId="680d747f-c0b3-4dc5-b339-9c188c169d69" providerId="ADAL" clId="{F2DA159C-84B5-4522-9398-FC846C4EB320}" dt="2022-09-24T07:52:49.620" v="2558" actId="1076"/>
          <ac:spMkLst>
            <pc:docMk/>
            <pc:sldMk cId="2167685552" sldId="478"/>
            <ac:spMk id="3" creationId="{B00A11D4-9BD9-D1B5-D8D6-39FFF0D67A73}"/>
          </ac:spMkLst>
        </pc:spChg>
        <pc:spChg chg="add mod">
          <ac:chgData name="Tadas Venskūnas" userId="680d747f-c0b3-4dc5-b339-9c188c169d69" providerId="ADAL" clId="{F2DA159C-84B5-4522-9398-FC846C4EB320}" dt="2022-09-24T07:52:40.168" v="2556" actId="1076"/>
          <ac:spMkLst>
            <pc:docMk/>
            <pc:sldMk cId="2167685552" sldId="478"/>
            <ac:spMk id="4" creationId="{95C5A523-7E9C-10B0-685A-05BB1284F61B}"/>
          </ac:spMkLst>
        </pc:spChg>
        <pc:spChg chg="mod">
          <ac:chgData name="Tadas Venskūnas" userId="680d747f-c0b3-4dc5-b339-9c188c169d69" providerId="ADAL" clId="{F2DA159C-84B5-4522-9398-FC846C4EB320}" dt="2022-09-24T07:43:33.046" v="2456" actId="20577"/>
          <ac:spMkLst>
            <pc:docMk/>
            <pc:sldMk cId="2167685552" sldId="478"/>
            <ac:spMk id="5" creationId="{E860CD6F-9949-4648-BE82-54418C5B8A41}"/>
          </ac:spMkLst>
        </pc:spChg>
        <pc:spChg chg="del mod">
          <ac:chgData name="Tadas Venskūnas" userId="680d747f-c0b3-4dc5-b339-9c188c169d69" providerId="ADAL" clId="{F2DA159C-84B5-4522-9398-FC846C4EB320}" dt="2022-09-24T07:44:52.673" v="2474" actId="478"/>
          <ac:spMkLst>
            <pc:docMk/>
            <pc:sldMk cId="2167685552" sldId="478"/>
            <ac:spMk id="6" creationId="{C616351D-F9E9-4468-A911-726B794DFFBE}"/>
          </ac:spMkLst>
        </pc:spChg>
        <pc:spChg chg="add mod">
          <ac:chgData name="Tadas Venskūnas" userId="680d747f-c0b3-4dc5-b339-9c188c169d69" providerId="ADAL" clId="{F2DA159C-84B5-4522-9398-FC846C4EB320}" dt="2022-09-24T07:52:32.348" v="2554" actId="1076"/>
          <ac:spMkLst>
            <pc:docMk/>
            <pc:sldMk cId="2167685552" sldId="478"/>
            <ac:spMk id="7" creationId="{84BE3EA4-DB25-10E8-56E8-5CB674398414}"/>
          </ac:spMkLst>
        </pc:spChg>
        <pc:picChg chg="add mod">
          <ac:chgData name="Tadas Venskūnas" userId="680d747f-c0b3-4dc5-b339-9c188c169d69" providerId="ADAL" clId="{F2DA159C-84B5-4522-9398-FC846C4EB320}" dt="2022-09-24T07:52:51.729" v="2559" actId="1076"/>
          <ac:picMkLst>
            <pc:docMk/>
            <pc:sldMk cId="2167685552" sldId="478"/>
            <ac:picMk id="9" creationId="{3A2BA531-9340-D3CC-D332-D640C117AACE}"/>
          </ac:picMkLst>
        </pc:picChg>
        <pc:picChg chg="add mod">
          <ac:chgData name="Tadas Venskūnas" userId="680d747f-c0b3-4dc5-b339-9c188c169d69" providerId="ADAL" clId="{F2DA159C-84B5-4522-9398-FC846C4EB320}" dt="2022-09-24T07:52:45.294" v="2557" actId="1076"/>
          <ac:picMkLst>
            <pc:docMk/>
            <pc:sldMk cId="2167685552" sldId="478"/>
            <ac:picMk id="11" creationId="{562F7C51-1FF8-A8A7-2CDC-9974C403B64C}"/>
          </ac:picMkLst>
        </pc:picChg>
        <pc:picChg chg="add mod">
          <ac:chgData name="Tadas Venskūnas" userId="680d747f-c0b3-4dc5-b339-9c188c169d69" providerId="ADAL" clId="{F2DA159C-84B5-4522-9398-FC846C4EB320}" dt="2022-09-24T07:52:36.305" v="2555" actId="1076"/>
          <ac:picMkLst>
            <pc:docMk/>
            <pc:sldMk cId="2167685552" sldId="478"/>
            <ac:picMk id="12" creationId="{05AC74D1-30EE-2EC1-F9CC-A5CBBE9CEA7E}"/>
          </ac:picMkLst>
        </pc:picChg>
      </pc:sldChg>
      <pc:sldChg chg="del">
        <pc:chgData name="Tadas Venskūnas" userId="680d747f-c0b3-4dc5-b339-9c188c169d69" providerId="ADAL" clId="{F2DA159C-84B5-4522-9398-FC846C4EB320}" dt="2022-09-24T07:41:24.620" v="2309" actId="47"/>
        <pc:sldMkLst>
          <pc:docMk/>
          <pc:sldMk cId="2357101309" sldId="484"/>
        </pc:sldMkLst>
      </pc:sldChg>
      <pc:sldChg chg="del">
        <pc:chgData name="Tadas Venskūnas" userId="680d747f-c0b3-4dc5-b339-9c188c169d69" providerId="ADAL" clId="{F2DA159C-84B5-4522-9398-FC846C4EB320}" dt="2022-09-24T07:41:25.769" v="2310" actId="47"/>
        <pc:sldMkLst>
          <pc:docMk/>
          <pc:sldMk cId="2553766495" sldId="485"/>
        </pc:sldMkLst>
      </pc:sldChg>
      <pc:sldChg chg="del">
        <pc:chgData name="Tadas Venskūnas" userId="680d747f-c0b3-4dc5-b339-9c188c169d69" providerId="ADAL" clId="{F2DA159C-84B5-4522-9398-FC846C4EB320}" dt="2022-09-24T07:41:26.536" v="2311" actId="47"/>
        <pc:sldMkLst>
          <pc:docMk/>
          <pc:sldMk cId="2100259837" sldId="486"/>
        </pc:sldMkLst>
      </pc:sldChg>
      <pc:sldChg chg="del">
        <pc:chgData name="Tadas Venskūnas" userId="680d747f-c0b3-4dc5-b339-9c188c169d69" providerId="ADAL" clId="{F2DA159C-84B5-4522-9398-FC846C4EB320}" dt="2022-09-24T07:41:27.252" v="2312" actId="47"/>
        <pc:sldMkLst>
          <pc:docMk/>
          <pc:sldMk cId="3511633940" sldId="487"/>
        </pc:sldMkLst>
      </pc:sldChg>
      <pc:sldChg chg="del">
        <pc:chgData name="Tadas Venskūnas" userId="680d747f-c0b3-4dc5-b339-9c188c169d69" providerId="ADAL" clId="{F2DA159C-84B5-4522-9398-FC846C4EB320}" dt="2022-09-24T07:41:28.054" v="2313" actId="47"/>
        <pc:sldMkLst>
          <pc:docMk/>
          <pc:sldMk cId="2599941104" sldId="488"/>
        </pc:sldMkLst>
      </pc:sldChg>
      <pc:sldChg chg="del">
        <pc:chgData name="Tadas Venskūnas" userId="680d747f-c0b3-4dc5-b339-9c188c169d69" providerId="ADAL" clId="{F2DA159C-84B5-4522-9398-FC846C4EB320}" dt="2022-09-24T07:41:29.171" v="2314" actId="47"/>
        <pc:sldMkLst>
          <pc:docMk/>
          <pc:sldMk cId="2485066100" sldId="489"/>
        </pc:sldMkLst>
      </pc:sldChg>
      <pc:sldChg chg="addSp modSp del">
        <pc:chgData name="Tadas Venskūnas" userId="680d747f-c0b3-4dc5-b339-9c188c169d69" providerId="ADAL" clId="{F2DA159C-84B5-4522-9398-FC846C4EB320}" dt="2022-09-24T07:38:03.909" v="2279" actId="47"/>
        <pc:sldMkLst>
          <pc:docMk/>
          <pc:sldMk cId="2425052468" sldId="490"/>
        </pc:sldMkLst>
        <pc:picChg chg="add mod">
          <ac:chgData name="Tadas Venskūnas" userId="680d747f-c0b3-4dc5-b339-9c188c169d69" providerId="ADAL" clId="{F2DA159C-84B5-4522-9398-FC846C4EB320}" dt="2022-09-24T07:37:18.943" v="2263" actId="571"/>
          <ac:picMkLst>
            <pc:docMk/>
            <pc:sldMk cId="2425052468" sldId="490"/>
            <ac:picMk id="3" creationId="{6461A5B2-B7DB-293F-420C-16BE1C9849A3}"/>
          </ac:picMkLst>
        </pc:picChg>
        <pc:picChg chg="add mod">
          <ac:chgData name="Tadas Venskūnas" userId="680d747f-c0b3-4dc5-b339-9c188c169d69" providerId="ADAL" clId="{F2DA159C-84B5-4522-9398-FC846C4EB320}" dt="2022-09-24T07:37:18.943" v="2263" actId="571"/>
          <ac:picMkLst>
            <pc:docMk/>
            <pc:sldMk cId="2425052468" sldId="490"/>
            <ac:picMk id="4" creationId="{E0F6D99A-0229-35FE-2739-0103964709A5}"/>
          </ac:picMkLst>
        </pc:picChg>
        <pc:picChg chg="add mod">
          <ac:chgData name="Tadas Venskūnas" userId="680d747f-c0b3-4dc5-b339-9c188c169d69" providerId="ADAL" clId="{F2DA159C-84B5-4522-9398-FC846C4EB320}" dt="2022-09-24T07:37:18.943" v="2263" actId="571"/>
          <ac:picMkLst>
            <pc:docMk/>
            <pc:sldMk cId="2425052468" sldId="490"/>
            <ac:picMk id="6" creationId="{B3BC8375-DE34-299E-89D3-5B1CA8D272DA}"/>
          </ac:picMkLst>
        </pc:picChg>
        <pc:picChg chg="add mod">
          <ac:chgData name="Tadas Venskūnas" userId="680d747f-c0b3-4dc5-b339-9c188c169d69" providerId="ADAL" clId="{F2DA159C-84B5-4522-9398-FC846C4EB320}" dt="2022-09-24T07:37:18.943" v="2263" actId="571"/>
          <ac:picMkLst>
            <pc:docMk/>
            <pc:sldMk cId="2425052468" sldId="490"/>
            <ac:picMk id="8" creationId="{B540D282-456C-239C-86D3-6A6BB0EF7597}"/>
          </ac:picMkLst>
        </pc:picChg>
        <pc:picChg chg="add mod">
          <ac:chgData name="Tadas Venskūnas" userId="680d747f-c0b3-4dc5-b339-9c188c169d69" providerId="ADAL" clId="{F2DA159C-84B5-4522-9398-FC846C4EB320}" dt="2022-09-24T07:37:18.943" v="2263" actId="571"/>
          <ac:picMkLst>
            <pc:docMk/>
            <pc:sldMk cId="2425052468" sldId="490"/>
            <ac:picMk id="10" creationId="{97F3132B-998E-1266-559F-DCDB32172A0B}"/>
          </ac:picMkLst>
        </pc:picChg>
      </pc:sldChg>
      <pc:sldChg chg="modSp del mod">
        <pc:chgData name="Tadas Venskūnas" userId="680d747f-c0b3-4dc5-b339-9c188c169d69" providerId="ADAL" clId="{F2DA159C-84B5-4522-9398-FC846C4EB320}" dt="2022-09-24T07:34:09.454" v="2074" actId="47"/>
        <pc:sldMkLst>
          <pc:docMk/>
          <pc:sldMk cId="2030121125" sldId="491"/>
        </pc:sldMkLst>
        <pc:picChg chg="mod">
          <ac:chgData name="Tadas Venskūnas" userId="680d747f-c0b3-4dc5-b339-9c188c169d69" providerId="ADAL" clId="{F2DA159C-84B5-4522-9398-FC846C4EB320}" dt="2022-09-24T07:27:19.735" v="1942" actId="1076"/>
          <ac:picMkLst>
            <pc:docMk/>
            <pc:sldMk cId="2030121125" sldId="491"/>
            <ac:picMk id="5" creationId="{2A37AA52-1D9D-0ED4-7432-14BB60C7BCB3}"/>
          </ac:picMkLst>
        </pc:picChg>
      </pc:sldChg>
      <pc:sldChg chg="modNotesTx">
        <pc:chgData name="Tadas Venskūnas" userId="680d747f-c0b3-4dc5-b339-9c188c169d69" providerId="ADAL" clId="{F2DA159C-84B5-4522-9398-FC846C4EB320}" dt="2022-09-24T07:25:47.764" v="1937"/>
        <pc:sldMkLst>
          <pc:docMk/>
          <pc:sldMk cId="3389032031" sldId="493"/>
        </pc:sldMkLst>
      </pc:sldChg>
      <pc:sldChg chg="modNotesTx">
        <pc:chgData name="Tadas Venskūnas" userId="680d747f-c0b3-4dc5-b339-9c188c169d69" providerId="ADAL" clId="{F2DA159C-84B5-4522-9398-FC846C4EB320}" dt="2022-09-24T07:26:42.746" v="1938"/>
        <pc:sldMkLst>
          <pc:docMk/>
          <pc:sldMk cId="515386961" sldId="495"/>
        </pc:sldMkLst>
      </pc:sldChg>
      <pc:sldChg chg="addSp delSp modSp new mod modAnim modNotesTx">
        <pc:chgData name="Tadas Venskūnas" userId="680d747f-c0b3-4dc5-b339-9c188c169d69" providerId="ADAL" clId="{F2DA159C-84B5-4522-9398-FC846C4EB320}" dt="2022-09-24T07:58:01.995" v="2561"/>
        <pc:sldMkLst>
          <pc:docMk/>
          <pc:sldMk cId="3500097311" sldId="496"/>
        </pc:sldMkLst>
        <pc:spChg chg="mod">
          <ac:chgData name="Tadas Venskūnas" userId="680d747f-c0b3-4dc5-b339-9c188c169d69" providerId="ADAL" clId="{F2DA159C-84B5-4522-9398-FC846C4EB320}" dt="2022-09-24T07:20:34.431" v="1844" actId="1037"/>
          <ac:spMkLst>
            <pc:docMk/>
            <pc:sldMk cId="3500097311" sldId="496"/>
            <ac:spMk id="2" creationId="{E4AF97B4-6B84-17B6-709B-F55EBE5E7635}"/>
          </ac:spMkLst>
        </pc:spChg>
        <pc:spChg chg="del">
          <ac:chgData name="Tadas Venskūnas" userId="680d747f-c0b3-4dc5-b339-9c188c169d69" providerId="ADAL" clId="{F2DA159C-84B5-4522-9398-FC846C4EB320}" dt="2022-09-24T07:02:31.385" v="1"/>
          <ac:spMkLst>
            <pc:docMk/>
            <pc:sldMk cId="3500097311" sldId="496"/>
            <ac:spMk id="3" creationId="{8ABB7D1B-3D19-9E4B-64C3-DE291DDC35A9}"/>
          </ac:spMkLst>
        </pc:spChg>
        <pc:spChg chg="add mod">
          <ac:chgData name="Tadas Venskūnas" userId="680d747f-c0b3-4dc5-b339-9c188c169d69" providerId="ADAL" clId="{F2DA159C-84B5-4522-9398-FC846C4EB320}" dt="2022-09-24T07:20:34.431" v="1844" actId="1037"/>
          <ac:spMkLst>
            <pc:docMk/>
            <pc:sldMk cId="3500097311" sldId="496"/>
            <ac:spMk id="6" creationId="{084D9B85-8258-5D93-3729-1D525D512EFF}"/>
          </ac:spMkLst>
        </pc:spChg>
        <pc:spChg chg="add mod">
          <ac:chgData name="Tadas Venskūnas" userId="680d747f-c0b3-4dc5-b339-9c188c169d69" providerId="ADAL" clId="{F2DA159C-84B5-4522-9398-FC846C4EB320}" dt="2022-09-24T07:20:34.431" v="1844" actId="1037"/>
          <ac:spMkLst>
            <pc:docMk/>
            <pc:sldMk cId="3500097311" sldId="496"/>
            <ac:spMk id="7" creationId="{BB67D03F-3BDF-C2EB-D1B5-12FC37E8D70C}"/>
          </ac:spMkLst>
        </pc:spChg>
        <pc:spChg chg="add mod">
          <ac:chgData name="Tadas Venskūnas" userId="680d747f-c0b3-4dc5-b339-9c188c169d69" providerId="ADAL" clId="{F2DA159C-84B5-4522-9398-FC846C4EB320}" dt="2022-09-24T07:20:56.474" v="1916" actId="1038"/>
          <ac:spMkLst>
            <pc:docMk/>
            <pc:sldMk cId="3500097311" sldId="496"/>
            <ac:spMk id="8" creationId="{4DD1AE79-0636-E88A-8459-728B475E1B72}"/>
          </ac:spMkLst>
        </pc:spChg>
        <pc:picChg chg="add mod">
          <ac:chgData name="Tadas Venskūnas" userId="680d747f-c0b3-4dc5-b339-9c188c169d69" providerId="ADAL" clId="{F2DA159C-84B5-4522-9398-FC846C4EB320}" dt="2022-09-24T07:20:34.431" v="1844" actId="1037"/>
          <ac:picMkLst>
            <pc:docMk/>
            <pc:sldMk cId="3500097311" sldId="496"/>
            <ac:picMk id="5" creationId="{5DA267C0-2C2F-309A-A4BD-3F493A0A11AE}"/>
          </ac:picMkLst>
        </pc:picChg>
        <pc:picChg chg="add mod">
          <ac:chgData name="Tadas Venskūnas" userId="680d747f-c0b3-4dc5-b339-9c188c169d69" providerId="ADAL" clId="{F2DA159C-84B5-4522-9398-FC846C4EB320}" dt="2022-09-24T07:20:56.474" v="1916" actId="1038"/>
          <ac:picMkLst>
            <pc:docMk/>
            <pc:sldMk cId="3500097311" sldId="496"/>
            <ac:picMk id="9" creationId="{0DC13799-12EE-E94B-9DEE-4A4F3877D3F1}"/>
          </ac:picMkLst>
        </pc:picChg>
      </pc:sldChg>
      <pc:sldChg chg="modSp add mod ord modAnim">
        <pc:chgData name="Tadas Venskūnas" userId="680d747f-c0b3-4dc5-b339-9c188c169d69" providerId="ADAL" clId="{F2DA159C-84B5-4522-9398-FC846C4EB320}" dt="2022-09-24T07:23:11.445" v="1929"/>
        <pc:sldMkLst>
          <pc:docMk/>
          <pc:sldMk cId="2521123272" sldId="497"/>
        </pc:sldMkLst>
        <pc:spChg chg="mod">
          <ac:chgData name="Tadas Venskūnas" userId="680d747f-c0b3-4dc5-b339-9c188c169d69" providerId="ADAL" clId="{F2DA159C-84B5-4522-9398-FC846C4EB320}" dt="2022-09-24T07:23:05.390" v="1928" actId="1076"/>
          <ac:spMkLst>
            <pc:docMk/>
            <pc:sldMk cId="2521123272" sldId="497"/>
            <ac:spMk id="7" creationId="{BB67D03F-3BDF-C2EB-D1B5-12FC37E8D70C}"/>
          </ac:spMkLst>
        </pc:spChg>
      </pc:sldChg>
      <pc:sldChg chg="addSp delSp modSp new mod modNotesTx">
        <pc:chgData name="Tadas Venskūnas" userId="680d747f-c0b3-4dc5-b339-9c188c169d69" providerId="ADAL" clId="{F2DA159C-84B5-4522-9398-FC846C4EB320}" dt="2022-09-24T07:34:49.754" v="2174" actId="20577"/>
        <pc:sldMkLst>
          <pc:docMk/>
          <pc:sldMk cId="1447371404" sldId="498"/>
        </pc:sldMkLst>
        <pc:spChg chg="mod">
          <ac:chgData name="Tadas Venskūnas" userId="680d747f-c0b3-4dc5-b339-9c188c169d69" providerId="ADAL" clId="{F2DA159C-84B5-4522-9398-FC846C4EB320}" dt="2022-09-24T07:28:51.091" v="2028" actId="1076"/>
          <ac:spMkLst>
            <pc:docMk/>
            <pc:sldMk cId="1447371404" sldId="498"/>
            <ac:spMk id="2" creationId="{9E007AF9-A9F4-DEF1-EC79-01ECC29EB4A3}"/>
          </ac:spMkLst>
        </pc:spChg>
        <pc:spChg chg="mod">
          <ac:chgData name="Tadas Venskūnas" userId="680d747f-c0b3-4dc5-b339-9c188c169d69" providerId="ADAL" clId="{F2DA159C-84B5-4522-9398-FC846C4EB320}" dt="2022-09-24T07:28:47.482" v="2027" actId="1076"/>
          <ac:spMkLst>
            <pc:docMk/>
            <pc:sldMk cId="1447371404" sldId="498"/>
            <ac:spMk id="3" creationId="{8E22F9C9-2136-EDF9-3D61-2366C6AC83F3}"/>
          </ac:spMkLst>
        </pc:spChg>
        <pc:picChg chg="add del mod">
          <ac:chgData name="Tadas Venskūnas" userId="680d747f-c0b3-4dc5-b339-9c188c169d69" providerId="ADAL" clId="{F2DA159C-84B5-4522-9398-FC846C4EB320}" dt="2022-09-24T07:29:17.229" v="2031" actId="478"/>
          <ac:picMkLst>
            <pc:docMk/>
            <pc:sldMk cId="1447371404" sldId="498"/>
            <ac:picMk id="4" creationId="{A151FA92-B8C5-5C1F-EA6A-8A0FF981A937}"/>
          </ac:picMkLst>
        </pc:picChg>
        <pc:picChg chg="add mod">
          <ac:chgData name="Tadas Venskūnas" userId="680d747f-c0b3-4dc5-b339-9c188c169d69" providerId="ADAL" clId="{F2DA159C-84B5-4522-9398-FC846C4EB320}" dt="2022-09-24T07:29:39.573" v="2035" actId="1076"/>
          <ac:picMkLst>
            <pc:docMk/>
            <pc:sldMk cId="1447371404" sldId="498"/>
            <ac:picMk id="6" creationId="{0B9D1686-8DAB-A9DE-4DB5-8F40FCFFC9FD}"/>
          </ac:picMkLst>
        </pc:picChg>
        <pc:picChg chg="add mod">
          <ac:chgData name="Tadas Venskūnas" userId="680d747f-c0b3-4dc5-b339-9c188c169d69" providerId="ADAL" clId="{F2DA159C-84B5-4522-9398-FC846C4EB320}" dt="2022-09-24T07:30:08.834" v="2041" actId="14100"/>
          <ac:picMkLst>
            <pc:docMk/>
            <pc:sldMk cId="1447371404" sldId="498"/>
            <ac:picMk id="8" creationId="{D20E3C06-5A34-E1C4-C956-AAC1BF52D867}"/>
          </ac:picMkLst>
        </pc:picChg>
        <pc:picChg chg="add mod ord">
          <ac:chgData name="Tadas Venskūnas" userId="680d747f-c0b3-4dc5-b339-9c188c169d69" providerId="ADAL" clId="{F2DA159C-84B5-4522-9398-FC846C4EB320}" dt="2022-09-24T07:30:40.072" v="2056" actId="1037"/>
          <ac:picMkLst>
            <pc:docMk/>
            <pc:sldMk cId="1447371404" sldId="498"/>
            <ac:picMk id="10" creationId="{C0D6E764-66A1-D08A-E5CC-A7D075B13222}"/>
          </ac:picMkLst>
        </pc:picChg>
      </pc:sldChg>
      <pc:sldChg chg="addSp delSp modSp new mod modNotesTx">
        <pc:chgData name="Tadas Venskūnas" userId="680d747f-c0b3-4dc5-b339-9c188c169d69" providerId="ADAL" clId="{F2DA159C-84B5-4522-9398-FC846C4EB320}" dt="2022-09-24T07:36:36.782" v="2248" actId="255"/>
        <pc:sldMkLst>
          <pc:docMk/>
          <pc:sldMk cId="2354748740" sldId="499"/>
        </pc:sldMkLst>
        <pc:spChg chg="mod">
          <ac:chgData name="Tadas Venskūnas" userId="680d747f-c0b3-4dc5-b339-9c188c169d69" providerId="ADAL" clId="{F2DA159C-84B5-4522-9398-FC846C4EB320}" dt="2022-09-24T07:35:25.591" v="2188" actId="20577"/>
          <ac:spMkLst>
            <pc:docMk/>
            <pc:sldMk cId="2354748740" sldId="499"/>
            <ac:spMk id="2" creationId="{4AC7A26D-1285-6B93-E873-6A3B3CA0ADB1}"/>
          </ac:spMkLst>
        </pc:spChg>
        <pc:spChg chg="del">
          <ac:chgData name="Tadas Venskūnas" userId="680d747f-c0b3-4dc5-b339-9c188c169d69" providerId="ADAL" clId="{F2DA159C-84B5-4522-9398-FC846C4EB320}" dt="2022-09-24T07:35:36.584" v="2190"/>
          <ac:spMkLst>
            <pc:docMk/>
            <pc:sldMk cId="2354748740" sldId="499"/>
            <ac:spMk id="3" creationId="{EDBC2B92-61F8-9B5F-4E4C-2F6EDAFE3595}"/>
          </ac:spMkLst>
        </pc:spChg>
        <pc:spChg chg="add mod">
          <ac:chgData name="Tadas Venskūnas" userId="680d747f-c0b3-4dc5-b339-9c188c169d69" providerId="ADAL" clId="{F2DA159C-84B5-4522-9398-FC846C4EB320}" dt="2022-09-24T07:36:36.782" v="2248" actId="255"/>
          <ac:spMkLst>
            <pc:docMk/>
            <pc:sldMk cId="2354748740" sldId="499"/>
            <ac:spMk id="6" creationId="{F5ECDEB8-B68D-89E1-2470-705CDA5FB984}"/>
          </ac:spMkLst>
        </pc:spChg>
        <pc:picChg chg="add mod">
          <ac:chgData name="Tadas Venskūnas" userId="680d747f-c0b3-4dc5-b339-9c188c169d69" providerId="ADAL" clId="{F2DA159C-84B5-4522-9398-FC846C4EB320}" dt="2022-09-24T07:35:51.658" v="2194" actId="1076"/>
          <ac:picMkLst>
            <pc:docMk/>
            <pc:sldMk cId="2354748740" sldId="499"/>
            <ac:picMk id="5" creationId="{B32C9611-181C-A9E7-A81A-6993041A4E3E}"/>
          </ac:picMkLst>
        </pc:picChg>
      </pc:sldChg>
      <pc:sldChg chg="addSp delSp modSp new mod">
        <pc:chgData name="Tadas Venskūnas" userId="680d747f-c0b3-4dc5-b339-9c188c169d69" providerId="ADAL" clId="{F2DA159C-84B5-4522-9398-FC846C4EB320}" dt="2022-09-24T07:52:18.234" v="2549" actId="1076"/>
        <pc:sldMkLst>
          <pc:docMk/>
          <pc:sldMk cId="2522594675" sldId="500"/>
        </pc:sldMkLst>
        <pc:spChg chg="mod">
          <ac:chgData name="Tadas Venskūnas" userId="680d747f-c0b3-4dc5-b339-9c188c169d69" providerId="ADAL" clId="{F2DA159C-84B5-4522-9398-FC846C4EB320}" dt="2022-09-24T07:37:39.041" v="2268" actId="1076"/>
          <ac:spMkLst>
            <pc:docMk/>
            <pc:sldMk cId="2522594675" sldId="500"/>
            <ac:spMk id="2" creationId="{BB888814-0B0E-8CE7-5485-5405EBA93BCC}"/>
          </ac:spMkLst>
        </pc:spChg>
        <pc:spChg chg="del">
          <ac:chgData name="Tadas Venskūnas" userId="680d747f-c0b3-4dc5-b339-9c188c169d69" providerId="ADAL" clId="{F2DA159C-84B5-4522-9398-FC846C4EB320}" dt="2022-09-24T07:37:24.673" v="2264" actId="478"/>
          <ac:spMkLst>
            <pc:docMk/>
            <pc:sldMk cId="2522594675" sldId="500"/>
            <ac:spMk id="3" creationId="{B6367B5B-292E-1D63-B2B4-25BD5E9BD9ED}"/>
          </ac:spMkLst>
        </pc:spChg>
        <pc:picChg chg="add mod">
          <ac:chgData name="Tadas Venskūnas" userId="680d747f-c0b3-4dc5-b339-9c188c169d69" providerId="ADAL" clId="{F2DA159C-84B5-4522-9398-FC846C4EB320}" dt="2022-09-24T07:52:06.472" v="2543" actId="1076"/>
          <ac:picMkLst>
            <pc:docMk/>
            <pc:sldMk cId="2522594675" sldId="500"/>
            <ac:picMk id="4" creationId="{96491D8F-C088-0DCE-8AA3-90C7671C3420}"/>
          </ac:picMkLst>
        </pc:picChg>
        <pc:picChg chg="add mod">
          <ac:chgData name="Tadas Venskūnas" userId="680d747f-c0b3-4dc5-b339-9c188c169d69" providerId="ADAL" clId="{F2DA159C-84B5-4522-9398-FC846C4EB320}" dt="2022-09-24T07:52:15.812" v="2548" actId="1076"/>
          <ac:picMkLst>
            <pc:docMk/>
            <pc:sldMk cId="2522594675" sldId="500"/>
            <ac:picMk id="5" creationId="{6ED40F86-0C24-73EF-CED0-6D3CA160FC45}"/>
          </ac:picMkLst>
        </pc:picChg>
        <pc:picChg chg="add mod">
          <ac:chgData name="Tadas Venskūnas" userId="680d747f-c0b3-4dc5-b339-9c188c169d69" providerId="ADAL" clId="{F2DA159C-84B5-4522-9398-FC846C4EB320}" dt="2022-09-24T07:52:18.234" v="2549" actId="1076"/>
          <ac:picMkLst>
            <pc:docMk/>
            <pc:sldMk cId="2522594675" sldId="500"/>
            <ac:picMk id="6" creationId="{EC564013-1D6A-B5EB-ED88-5F5E713F7FE4}"/>
          </ac:picMkLst>
        </pc:picChg>
        <pc:picChg chg="add del mod">
          <ac:chgData name="Tadas Venskūnas" userId="680d747f-c0b3-4dc5-b339-9c188c169d69" providerId="ADAL" clId="{F2DA159C-84B5-4522-9398-FC846C4EB320}" dt="2022-09-24T07:51:58.417" v="2541" actId="21"/>
          <ac:picMkLst>
            <pc:docMk/>
            <pc:sldMk cId="2522594675" sldId="500"/>
            <ac:picMk id="7" creationId="{F5BD1032-6D61-75A2-BCD3-69B3BF703421}"/>
          </ac:picMkLst>
        </pc:picChg>
        <pc:picChg chg="add mod">
          <ac:chgData name="Tadas Venskūnas" userId="680d747f-c0b3-4dc5-b339-9c188c169d69" providerId="ADAL" clId="{F2DA159C-84B5-4522-9398-FC846C4EB320}" dt="2022-09-24T07:52:13.696" v="2547" actId="1076"/>
          <ac:picMkLst>
            <pc:docMk/>
            <pc:sldMk cId="2522594675" sldId="500"/>
            <ac:picMk id="8" creationId="{CD530EAF-0168-AA79-CE70-D0D261D57607}"/>
          </ac:picMkLst>
        </pc:picChg>
      </pc:sldChg>
      <pc:sldChg chg="modSp new del mod">
        <pc:chgData name="Tadas Venskūnas" userId="680d747f-c0b3-4dc5-b339-9c188c169d69" providerId="ADAL" clId="{F2DA159C-84B5-4522-9398-FC846C4EB320}" dt="2022-09-24T08:19:22.282" v="2608" actId="47"/>
        <pc:sldMkLst>
          <pc:docMk/>
          <pc:sldMk cId="2208052746" sldId="501"/>
        </pc:sldMkLst>
        <pc:spChg chg="mod">
          <ac:chgData name="Tadas Venskūnas" userId="680d747f-c0b3-4dc5-b339-9c188c169d69" providerId="ADAL" clId="{F2DA159C-84B5-4522-9398-FC846C4EB320}" dt="2022-09-24T08:19:16.404" v="2607" actId="20577"/>
          <ac:spMkLst>
            <pc:docMk/>
            <pc:sldMk cId="2208052746" sldId="501"/>
            <ac:spMk id="3" creationId="{355D33CE-90CB-2379-C4BA-0584BF016BAF}"/>
          </ac:spMkLst>
        </pc:spChg>
      </pc:sldChg>
    </pc:docChg>
  </pc:docChgLst>
  <pc:docChgLst>
    <pc:chgData name="Tadas Venskūnas" userId="680d747f-c0b3-4dc5-b339-9c188c169d69" providerId="ADAL" clId="{06F2D889-BCDF-44D6-ACA8-FE3B34577920}"/>
    <pc:docChg chg="addSld delSld modSld sldOrd">
      <pc:chgData name="Tadas Venskūnas" userId="680d747f-c0b3-4dc5-b339-9c188c169d69" providerId="ADAL" clId="{06F2D889-BCDF-44D6-ACA8-FE3B34577920}" dt="2022-08-22T09:13:19.918" v="327" actId="1036"/>
      <pc:docMkLst>
        <pc:docMk/>
      </pc:docMkLst>
      <pc:sldChg chg="add">
        <pc:chgData name="Tadas Venskūnas" userId="680d747f-c0b3-4dc5-b339-9c188c169d69" providerId="ADAL" clId="{06F2D889-BCDF-44D6-ACA8-FE3B34577920}" dt="2022-08-22T09:03:19.407" v="170"/>
        <pc:sldMkLst>
          <pc:docMk/>
          <pc:sldMk cId="866209123" sldId="346"/>
        </pc:sldMkLst>
      </pc:sldChg>
      <pc:sldChg chg="del">
        <pc:chgData name="Tadas Venskūnas" userId="680d747f-c0b3-4dc5-b339-9c188c169d69" providerId="ADAL" clId="{06F2D889-BCDF-44D6-ACA8-FE3B34577920}" dt="2022-08-22T09:12:26.996" v="279" actId="47"/>
        <pc:sldMkLst>
          <pc:docMk/>
          <pc:sldMk cId="711598644" sldId="347"/>
        </pc:sldMkLst>
      </pc:sldChg>
      <pc:sldChg chg="del">
        <pc:chgData name="Tadas Venskūnas" userId="680d747f-c0b3-4dc5-b339-9c188c169d69" providerId="ADAL" clId="{06F2D889-BCDF-44D6-ACA8-FE3B34577920}" dt="2022-08-22T09:12:28.429" v="280" actId="47"/>
        <pc:sldMkLst>
          <pc:docMk/>
          <pc:sldMk cId="3342825423" sldId="351"/>
        </pc:sldMkLst>
      </pc:sldChg>
      <pc:sldChg chg="add">
        <pc:chgData name="Tadas Venskūnas" userId="680d747f-c0b3-4dc5-b339-9c188c169d69" providerId="ADAL" clId="{06F2D889-BCDF-44D6-ACA8-FE3B34577920}" dt="2022-08-22T09:01:52.545" v="168"/>
        <pc:sldMkLst>
          <pc:docMk/>
          <pc:sldMk cId="3664140281" sldId="357"/>
        </pc:sldMkLst>
      </pc:sldChg>
      <pc:sldChg chg="del">
        <pc:chgData name="Tadas Venskūnas" userId="680d747f-c0b3-4dc5-b339-9c188c169d69" providerId="ADAL" clId="{06F2D889-BCDF-44D6-ACA8-FE3B34577920}" dt="2022-08-22T08:55:02.962" v="152" actId="47"/>
        <pc:sldMkLst>
          <pc:docMk/>
          <pc:sldMk cId="2529495865" sldId="392"/>
        </pc:sldMkLst>
      </pc:sldChg>
      <pc:sldChg chg="add">
        <pc:chgData name="Tadas Venskūnas" userId="680d747f-c0b3-4dc5-b339-9c188c169d69" providerId="ADAL" clId="{06F2D889-BCDF-44D6-ACA8-FE3B34577920}" dt="2022-08-22T08:57:29.701" v="164"/>
        <pc:sldMkLst>
          <pc:docMk/>
          <pc:sldMk cId="602364345" sldId="395"/>
        </pc:sldMkLst>
      </pc:sldChg>
      <pc:sldChg chg="ord">
        <pc:chgData name="Tadas Venskūnas" userId="680d747f-c0b3-4dc5-b339-9c188c169d69" providerId="ADAL" clId="{06F2D889-BCDF-44D6-ACA8-FE3B34577920}" dt="2022-08-22T08:58:02.276" v="166"/>
        <pc:sldMkLst>
          <pc:docMk/>
          <pc:sldMk cId="2098724956" sldId="397"/>
        </pc:sldMkLst>
      </pc:sldChg>
      <pc:sldChg chg="add">
        <pc:chgData name="Tadas Venskūnas" userId="680d747f-c0b3-4dc5-b339-9c188c169d69" providerId="ADAL" clId="{06F2D889-BCDF-44D6-ACA8-FE3B34577920}" dt="2022-08-22T09:01:52.545" v="168"/>
        <pc:sldMkLst>
          <pc:docMk/>
          <pc:sldMk cId="469260093" sldId="400"/>
        </pc:sldMkLst>
      </pc:sldChg>
      <pc:sldChg chg="add">
        <pc:chgData name="Tadas Venskūnas" userId="680d747f-c0b3-4dc5-b339-9c188c169d69" providerId="ADAL" clId="{06F2D889-BCDF-44D6-ACA8-FE3B34577920}" dt="2022-08-22T09:03:19.407" v="170"/>
        <pc:sldMkLst>
          <pc:docMk/>
          <pc:sldMk cId="3198087869" sldId="405"/>
        </pc:sldMkLst>
      </pc:sldChg>
      <pc:sldChg chg="add">
        <pc:chgData name="Tadas Venskūnas" userId="680d747f-c0b3-4dc5-b339-9c188c169d69" providerId="ADAL" clId="{06F2D889-BCDF-44D6-ACA8-FE3B34577920}" dt="2022-08-22T09:03:19.407" v="170"/>
        <pc:sldMkLst>
          <pc:docMk/>
          <pc:sldMk cId="755253485" sldId="406"/>
        </pc:sldMkLst>
      </pc:sldChg>
      <pc:sldChg chg="modSp mod">
        <pc:chgData name="Tadas Venskūnas" userId="680d747f-c0b3-4dc5-b339-9c188c169d69" providerId="ADAL" clId="{06F2D889-BCDF-44D6-ACA8-FE3B34577920}" dt="2022-08-22T09:06:52.613" v="243" actId="20577"/>
        <pc:sldMkLst>
          <pc:docMk/>
          <pc:sldMk cId="3909075893" sldId="449"/>
        </pc:sldMkLst>
        <pc:spChg chg="mod">
          <ac:chgData name="Tadas Venskūnas" userId="680d747f-c0b3-4dc5-b339-9c188c169d69" providerId="ADAL" clId="{06F2D889-BCDF-44D6-ACA8-FE3B34577920}" dt="2022-08-22T09:06:52.613" v="243" actId="20577"/>
          <ac:spMkLst>
            <pc:docMk/>
            <pc:sldMk cId="3909075893" sldId="449"/>
            <ac:spMk id="6" creationId="{C616351D-F9E9-4468-A911-726B794DFFBE}"/>
          </ac:spMkLst>
        </pc:spChg>
      </pc:sldChg>
      <pc:sldChg chg="add">
        <pc:chgData name="Tadas Venskūnas" userId="680d747f-c0b3-4dc5-b339-9c188c169d69" providerId="ADAL" clId="{06F2D889-BCDF-44D6-ACA8-FE3B34577920}" dt="2022-08-22T09:02:17.522" v="169"/>
        <pc:sldMkLst>
          <pc:docMk/>
          <pc:sldMk cId="213054937" sldId="453"/>
        </pc:sldMkLst>
      </pc:sldChg>
      <pc:sldChg chg="add">
        <pc:chgData name="Tadas Venskūnas" userId="680d747f-c0b3-4dc5-b339-9c188c169d69" providerId="ADAL" clId="{06F2D889-BCDF-44D6-ACA8-FE3B34577920}" dt="2022-08-22T09:03:19.407" v="170"/>
        <pc:sldMkLst>
          <pc:docMk/>
          <pc:sldMk cId="2774218614" sldId="454"/>
        </pc:sldMkLst>
      </pc:sldChg>
      <pc:sldChg chg="ord">
        <pc:chgData name="Tadas Venskūnas" userId="680d747f-c0b3-4dc5-b339-9c188c169d69" providerId="ADAL" clId="{06F2D889-BCDF-44D6-ACA8-FE3B34577920}" dt="2022-08-22T09:03:53.264" v="172"/>
        <pc:sldMkLst>
          <pc:docMk/>
          <pc:sldMk cId="511292256" sldId="467"/>
        </pc:sldMkLst>
      </pc:sldChg>
      <pc:sldChg chg="modSp mod">
        <pc:chgData name="Tadas Venskūnas" userId="680d747f-c0b3-4dc5-b339-9c188c169d69" providerId="ADAL" clId="{06F2D889-BCDF-44D6-ACA8-FE3B34577920}" dt="2022-08-22T09:11:06.285" v="276" actId="13926"/>
        <pc:sldMkLst>
          <pc:docMk/>
          <pc:sldMk cId="2984747900" sldId="471"/>
        </pc:sldMkLst>
        <pc:spChg chg="mod">
          <ac:chgData name="Tadas Venskūnas" userId="680d747f-c0b3-4dc5-b339-9c188c169d69" providerId="ADAL" clId="{06F2D889-BCDF-44D6-ACA8-FE3B34577920}" dt="2022-08-22T09:11:06.285" v="276" actId="13926"/>
          <ac:spMkLst>
            <pc:docMk/>
            <pc:sldMk cId="2984747900" sldId="471"/>
            <ac:spMk id="3" creationId="{A1541FF5-862D-4510-B11E-B472DF9A7A52}"/>
          </ac:spMkLst>
        </pc:spChg>
        <pc:spChg chg="mod">
          <ac:chgData name="Tadas Venskūnas" userId="680d747f-c0b3-4dc5-b339-9c188c169d69" providerId="ADAL" clId="{06F2D889-BCDF-44D6-ACA8-FE3B34577920}" dt="2022-08-22T09:07:03.513" v="245" actId="20577"/>
          <ac:spMkLst>
            <pc:docMk/>
            <pc:sldMk cId="2984747900" sldId="471"/>
            <ac:spMk id="4" creationId="{8BBCE3C9-9429-4F2C-A9E1-B8D2C3913E2A}"/>
          </ac:spMkLst>
        </pc:spChg>
      </pc:sldChg>
      <pc:sldChg chg="del">
        <pc:chgData name="Tadas Venskūnas" userId="680d747f-c0b3-4dc5-b339-9c188c169d69" providerId="ADAL" clId="{06F2D889-BCDF-44D6-ACA8-FE3B34577920}" dt="2022-08-22T09:11:42.109" v="277" actId="47"/>
        <pc:sldMkLst>
          <pc:docMk/>
          <pc:sldMk cId="1971392037" sldId="472"/>
        </pc:sldMkLst>
      </pc:sldChg>
      <pc:sldChg chg="modSp mod">
        <pc:chgData name="Tadas Venskūnas" userId="680d747f-c0b3-4dc5-b339-9c188c169d69" providerId="ADAL" clId="{06F2D889-BCDF-44D6-ACA8-FE3B34577920}" dt="2022-08-22T08:47:59.519" v="12" actId="20577"/>
        <pc:sldMkLst>
          <pc:docMk/>
          <pc:sldMk cId="2575496826" sldId="474"/>
        </pc:sldMkLst>
        <pc:spChg chg="mod">
          <ac:chgData name="Tadas Venskūnas" userId="680d747f-c0b3-4dc5-b339-9c188c169d69" providerId="ADAL" clId="{06F2D889-BCDF-44D6-ACA8-FE3B34577920}" dt="2022-08-22T08:47:59.519" v="12" actId="20577"/>
          <ac:spMkLst>
            <pc:docMk/>
            <pc:sldMk cId="2575496826" sldId="474"/>
            <ac:spMk id="2" creationId="{2FF711A0-65A4-4227-8F4C-E8E8AF8B3185}"/>
          </ac:spMkLst>
        </pc:spChg>
      </pc:sldChg>
      <pc:sldChg chg="modSp mod">
        <pc:chgData name="Tadas Venskūnas" userId="680d747f-c0b3-4dc5-b339-9c188c169d69" providerId="ADAL" clId="{06F2D889-BCDF-44D6-ACA8-FE3B34577920}" dt="2022-08-22T09:06:06.600" v="215" actId="20577"/>
        <pc:sldMkLst>
          <pc:docMk/>
          <pc:sldMk cId="2167685552" sldId="478"/>
        </pc:sldMkLst>
        <pc:spChg chg="mod">
          <ac:chgData name="Tadas Venskūnas" userId="680d747f-c0b3-4dc5-b339-9c188c169d69" providerId="ADAL" clId="{06F2D889-BCDF-44D6-ACA8-FE3B34577920}" dt="2022-08-22T09:06:06.600" v="215" actId="20577"/>
          <ac:spMkLst>
            <pc:docMk/>
            <pc:sldMk cId="2167685552" sldId="478"/>
            <ac:spMk id="6" creationId="{C616351D-F9E9-4468-A911-726B794DFFBE}"/>
          </ac:spMkLst>
        </pc:spChg>
      </pc:sldChg>
      <pc:sldChg chg="del">
        <pc:chgData name="Tadas Venskūnas" userId="680d747f-c0b3-4dc5-b339-9c188c169d69" providerId="ADAL" clId="{06F2D889-BCDF-44D6-ACA8-FE3B34577920}" dt="2022-08-22T09:12:24.065" v="278" actId="47"/>
        <pc:sldMkLst>
          <pc:docMk/>
          <pc:sldMk cId="3777583581" sldId="479"/>
        </pc:sldMkLst>
      </pc:sldChg>
      <pc:sldChg chg="addSp modSp mod">
        <pc:chgData name="Tadas Venskūnas" userId="680d747f-c0b3-4dc5-b339-9c188c169d69" providerId="ADAL" clId="{06F2D889-BCDF-44D6-ACA8-FE3B34577920}" dt="2022-08-22T09:13:19.918" v="327" actId="1036"/>
        <pc:sldMkLst>
          <pc:docMk/>
          <pc:sldMk cId="3915076568" sldId="480"/>
        </pc:sldMkLst>
        <pc:spChg chg="add mod">
          <ac:chgData name="Tadas Venskūnas" userId="680d747f-c0b3-4dc5-b339-9c188c169d69" providerId="ADAL" clId="{06F2D889-BCDF-44D6-ACA8-FE3B34577920}" dt="2022-08-22T09:13:12.274" v="317" actId="12788"/>
          <ac:spMkLst>
            <pc:docMk/>
            <pc:sldMk cId="3915076568" sldId="480"/>
            <ac:spMk id="2" creationId="{53AD6C37-792D-8E44-C665-F0F7CE20A7A3}"/>
          </ac:spMkLst>
        </pc:spChg>
        <pc:picChg chg="mod">
          <ac:chgData name="Tadas Venskūnas" userId="680d747f-c0b3-4dc5-b339-9c188c169d69" providerId="ADAL" clId="{06F2D889-BCDF-44D6-ACA8-FE3B34577920}" dt="2022-08-22T09:13:19.918" v="327" actId="1036"/>
          <ac:picMkLst>
            <pc:docMk/>
            <pc:sldMk cId="3915076568" sldId="480"/>
            <ac:picMk id="5" creationId="{5C77A76C-099C-4D0F-A7F6-9C80D264DB3D}"/>
          </ac:picMkLst>
        </pc:picChg>
      </pc:sldChg>
      <pc:sldChg chg="addSp delSp modSp mod">
        <pc:chgData name="Tadas Venskūnas" userId="680d747f-c0b3-4dc5-b339-9c188c169d69" providerId="ADAL" clId="{06F2D889-BCDF-44D6-ACA8-FE3B34577920}" dt="2022-08-22T09:01:23.909" v="167" actId="113"/>
        <pc:sldMkLst>
          <pc:docMk/>
          <pc:sldMk cId="3591964670" sldId="482"/>
        </pc:sldMkLst>
        <pc:spChg chg="mod">
          <ac:chgData name="Tadas Venskūnas" userId="680d747f-c0b3-4dc5-b339-9c188c169d69" providerId="ADAL" clId="{06F2D889-BCDF-44D6-ACA8-FE3B34577920}" dt="2022-08-22T09:01:23.909" v="167" actId="113"/>
          <ac:spMkLst>
            <pc:docMk/>
            <pc:sldMk cId="3591964670" sldId="482"/>
            <ac:spMk id="6" creationId="{444CA84B-7810-42C0-B3EF-7F62E1C052F5}"/>
          </ac:spMkLst>
        </pc:spChg>
        <pc:picChg chg="add del mod">
          <ac:chgData name="Tadas Venskūnas" userId="680d747f-c0b3-4dc5-b339-9c188c169d69" providerId="ADAL" clId="{06F2D889-BCDF-44D6-ACA8-FE3B34577920}" dt="2022-08-22T08:57:16.557" v="161"/>
          <ac:picMkLst>
            <pc:docMk/>
            <pc:sldMk cId="3591964670" sldId="482"/>
            <ac:picMk id="2" creationId="{5A53299E-B0EA-2401-1FFD-D68389AA702D}"/>
          </ac:picMkLst>
        </pc:picChg>
        <pc:picChg chg="add del mod">
          <ac:chgData name="Tadas Venskūnas" userId="680d747f-c0b3-4dc5-b339-9c188c169d69" providerId="ADAL" clId="{06F2D889-BCDF-44D6-ACA8-FE3B34577920}" dt="2022-08-22T08:57:20.675" v="163"/>
          <ac:picMkLst>
            <pc:docMk/>
            <pc:sldMk cId="3591964670" sldId="482"/>
            <ac:picMk id="3" creationId="{EBD6967A-D127-F5D9-78A4-C002B68482C1}"/>
          </ac:picMkLst>
        </pc:picChg>
      </pc:sldChg>
      <pc:sldChg chg="add">
        <pc:chgData name="Tadas Venskūnas" userId="680d747f-c0b3-4dc5-b339-9c188c169d69" providerId="ADAL" clId="{06F2D889-BCDF-44D6-ACA8-FE3B34577920}" dt="2022-08-22T08:48:52.275" v="13"/>
        <pc:sldMkLst>
          <pc:docMk/>
          <pc:sldMk cId="1814479418" sldId="483"/>
        </pc:sldMkLst>
      </pc:sldChg>
      <pc:sldChg chg="addSp delSp modSp add mod">
        <pc:chgData name="Tadas Venskūnas" userId="680d747f-c0b3-4dc5-b339-9c188c169d69" providerId="ADAL" clId="{06F2D889-BCDF-44D6-ACA8-FE3B34577920}" dt="2022-08-22T08:54:38.837" v="151" actId="164"/>
        <pc:sldMkLst>
          <pc:docMk/>
          <pc:sldMk cId="487336324" sldId="484"/>
        </pc:sldMkLst>
        <pc:spChg chg="add mod">
          <ac:chgData name="Tadas Venskūnas" userId="680d747f-c0b3-4dc5-b339-9c188c169d69" providerId="ADAL" clId="{06F2D889-BCDF-44D6-ACA8-FE3B34577920}" dt="2022-08-22T08:54:38.837" v="151" actId="164"/>
          <ac:spMkLst>
            <pc:docMk/>
            <pc:sldMk cId="487336324" sldId="484"/>
            <ac:spMk id="4" creationId="{59745E2D-4DF3-D47B-F226-AE9ABC92D4A9}"/>
          </ac:spMkLst>
        </pc:spChg>
        <pc:spChg chg="mod topLvl">
          <ac:chgData name="Tadas Venskūnas" userId="680d747f-c0b3-4dc5-b339-9c188c169d69" providerId="ADAL" clId="{06F2D889-BCDF-44D6-ACA8-FE3B34577920}" dt="2022-08-22T08:54:38.837" v="151" actId="164"/>
          <ac:spMkLst>
            <pc:docMk/>
            <pc:sldMk cId="487336324" sldId="484"/>
            <ac:spMk id="6" creationId="{28014831-C534-43F5-A20A-783751B2A093}"/>
          </ac:spMkLst>
        </pc:spChg>
        <pc:spChg chg="mod topLvl">
          <ac:chgData name="Tadas Venskūnas" userId="680d747f-c0b3-4dc5-b339-9c188c169d69" providerId="ADAL" clId="{06F2D889-BCDF-44D6-ACA8-FE3B34577920}" dt="2022-08-22T08:54:38.837" v="151" actId="164"/>
          <ac:spMkLst>
            <pc:docMk/>
            <pc:sldMk cId="487336324" sldId="484"/>
            <ac:spMk id="7" creationId="{3450C34C-6F99-49CE-90CF-FCA69B4FDFDA}"/>
          </ac:spMkLst>
        </pc:spChg>
        <pc:spChg chg="mod topLvl">
          <ac:chgData name="Tadas Venskūnas" userId="680d747f-c0b3-4dc5-b339-9c188c169d69" providerId="ADAL" clId="{06F2D889-BCDF-44D6-ACA8-FE3B34577920}" dt="2022-08-22T08:54:38.837" v="151" actId="164"/>
          <ac:spMkLst>
            <pc:docMk/>
            <pc:sldMk cId="487336324" sldId="484"/>
            <ac:spMk id="8" creationId="{BDD35938-CC85-4272-B251-3D15488C7F57}"/>
          </ac:spMkLst>
        </pc:spChg>
        <pc:spChg chg="mod topLvl">
          <ac:chgData name="Tadas Venskūnas" userId="680d747f-c0b3-4dc5-b339-9c188c169d69" providerId="ADAL" clId="{06F2D889-BCDF-44D6-ACA8-FE3B34577920}" dt="2022-08-22T08:54:38.837" v="151" actId="164"/>
          <ac:spMkLst>
            <pc:docMk/>
            <pc:sldMk cId="487336324" sldId="484"/>
            <ac:spMk id="11" creationId="{EA9385B8-63F9-486F-A389-16C6CB2DF016}"/>
          </ac:spMkLst>
        </pc:spChg>
        <pc:spChg chg="mod topLvl">
          <ac:chgData name="Tadas Venskūnas" userId="680d747f-c0b3-4dc5-b339-9c188c169d69" providerId="ADAL" clId="{06F2D889-BCDF-44D6-ACA8-FE3B34577920}" dt="2022-08-22T08:54:38.837" v="151" actId="164"/>
          <ac:spMkLst>
            <pc:docMk/>
            <pc:sldMk cId="487336324" sldId="484"/>
            <ac:spMk id="12" creationId="{9BD36587-C34E-44B0-9FF3-71D85A47456C}"/>
          </ac:spMkLst>
        </pc:spChg>
        <pc:spChg chg="mod topLvl">
          <ac:chgData name="Tadas Venskūnas" userId="680d747f-c0b3-4dc5-b339-9c188c169d69" providerId="ADAL" clId="{06F2D889-BCDF-44D6-ACA8-FE3B34577920}" dt="2022-08-22T08:54:38.837" v="151" actId="164"/>
          <ac:spMkLst>
            <pc:docMk/>
            <pc:sldMk cId="487336324" sldId="484"/>
            <ac:spMk id="13" creationId="{5C9C3F54-F759-4BBF-89E1-839639FF7A50}"/>
          </ac:spMkLst>
        </pc:spChg>
        <pc:spChg chg="mod topLvl">
          <ac:chgData name="Tadas Venskūnas" userId="680d747f-c0b3-4dc5-b339-9c188c169d69" providerId="ADAL" clId="{06F2D889-BCDF-44D6-ACA8-FE3B34577920}" dt="2022-08-22T08:54:38.837" v="151" actId="164"/>
          <ac:spMkLst>
            <pc:docMk/>
            <pc:sldMk cId="487336324" sldId="484"/>
            <ac:spMk id="14" creationId="{BB6E1767-B487-4090-8AC5-AF8F26B336B0}"/>
          </ac:spMkLst>
        </pc:spChg>
        <pc:spChg chg="mod topLvl">
          <ac:chgData name="Tadas Venskūnas" userId="680d747f-c0b3-4dc5-b339-9c188c169d69" providerId="ADAL" clId="{06F2D889-BCDF-44D6-ACA8-FE3B34577920}" dt="2022-08-22T08:54:38.837" v="151" actId="164"/>
          <ac:spMkLst>
            <pc:docMk/>
            <pc:sldMk cId="487336324" sldId="484"/>
            <ac:spMk id="15" creationId="{6A5C19ED-FDC6-440E-823D-CC8FBE2D1141}"/>
          </ac:spMkLst>
        </pc:spChg>
        <pc:spChg chg="mod topLvl">
          <ac:chgData name="Tadas Venskūnas" userId="680d747f-c0b3-4dc5-b339-9c188c169d69" providerId="ADAL" clId="{06F2D889-BCDF-44D6-ACA8-FE3B34577920}" dt="2022-08-22T08:54:38.837" v="151" actId="164"/>
          <ac:spMkLst>
            <pc:docMk/>
            <pc:sldMk cId="487336324" sldId="484"/>
            <ac:spMk id="16" creationId="{2651E589-CDCD-4428-BD7D-BB6A1B414F0A}"/>
          </ac:spMkLst>
        </pc:spChg>
        <pc:spChg chg="mod topLvl">
          <ac:chgData name="Tadas Venskūnas" userId="680d747f-c0b3-4dc5-b339-9c188c169d69" providerId="ADAL" clId="{06F2D889-BCDF-44D6-ACA8-FE3B34577920}" dt="2022-08-22T08:54:38.837" v="151" actId="164"/>
          <ac:spMkLst>
            <pc:docMk/>
            <pc:sldMk cId="487336324" sldId="484"/>
            <ac:spMk id="17" creationId="{CC139528-A11E-4B1D-BF78-494EA820A23D}"/>
          </ac:spMkLst>
        </pc:spChg>
        <pc:spChg chg="mod topLvl">
          <ac:chgData name="Tadas Venskūnas" userId="680d747f-c0b3-4dc5-b339-9c188c169d69" providerId="ADAL" clId="{06F2D889-BCDF-44D6-ACA8-FE3B34577920}" dt="2022-08-22T08:54:38.837" v="151" actId="164"/>
          <ac:spMkLst>
            <pc:docMk/>
            <pc:sldMk cId="487336324" sldId="484"/>
            <ac:spMk id="18" creationId="{99323330-D1C7-48D7-BFA3-8F33AAAE8B2F}"/>
          </ac:spMkLst>
        </pc:spChg>
        <pc:spChg chg="add mod">
          <ac:chgData name="Tadas Venskūnas" userId="680d747f-c0b3-4dc5-b339-9c188c169d69" providerId="ADAL" clId="{06F2D889-BCDF-44D6-ACA8-FE3B34577920}" dt="2022-08-22T08:54:38.837" v="151" actId="164"/>
          <ac:spMkLst>
            <pc:docMk/>
            <pc:sldMk cId="487336324" sldId="484"/>
            <ac:spMk id="20" creationId="{E9796942-229D-2F7B-83C0-3ED476352997}"/>
          </ac:spMkLst>
        </pc:spChg>
        <pc:spChg chg="mod topLvl">
          <ac:chgData name="Tadas Venskūnas" userId="680d747f-c0b3-4dc5-b339-9c188c169d69" providerId="ADAL" clId="{06F2D889-BCDF-44D6-ACA8-FE3B34577920}" dt="2022-08-22T08:54:38.837" v="151" actId="164"/>
          <ac:spMkLst>
            <pc:docMk/>
            <pc:sldMk cId="487336324" sldId="484"/>
            <ac:spMk id="21" creationId="{E094B681-5498-4DE0-9914-02484FD1E170}"/>
          </ac:spMkLst>
        </pc:spChg>
        <pc:spChg chg="mod topLvl">
          <ac:chgData name="Tadas Venskūnas" userId="680d747f-c0b3-4dc5-b339-9c188c169d69" providerId="ADAL" clId="{06F2D889-BCDF-44D6-ACA8-FE3B34577920}" dt="2022-08-22T08:54:38.837" v="151" actId="164"/>
          <ac:spMkLst>
            <pc:docMk/>
            <pc:sldMk cId="487336324" sldId="484"/>
            <ac:spMk id="22" creationId="{D3C2FD70-7926-4222-837A-F3929C19FE2C}"/>
          </ac:spMkLst>
        </pc:spChg>
        <pc:spChg chg="mod topLvl">
          <ac:chgData name="Tadas Venskūnas" userId="680d747f-c0b3-4dc5-b339-9c188c169d69" providerId="ADAL" clId="{06F2D889-BCDF-44D6-ACA8-FE3B34577920}" dt="2022-08-22T08:54:38.837" v="151" actId="164"/>
          <ac:spMkLst>
            <pc:docMk/>
            <pc:sldMk cId="487336324" sldId="484"/>
            <ac:spMk id="23" creationId="{A7E4C0F5-84B5-4B35-A02D-61CFC0B492D5}"/>
          </ac:spMkLst>
        </pc:spChg>
        <pc:spChg chg="mod topLvl">
          <ac:chgData name="Tadas Venskūnas" userId="680d747f-c0b3-4dc5-b339-9c188c169d69" providerId="ADAL" clId="{06F2D889-BCDF-44D6-ACA8-FE3B34577920}" dt="2022-08-22T08:54:38.837" v="151" actId="164"/>
          <ac:spMkLst>
            <pc:docMk/>
            <pc:sldMk cId="487336324" sldId="484"/>
            <ac:spMk id="24" creationId="{5DF3CF85-12FF-4DD9-A9EF-996387F6EE1B}"/>
          </ac:spMkLst>
        </pc:spChg>
        <pc:spChg chg="mod topLvl">
          <ac:chgData name="Tadas Venskūnas" userId="680d747f-c0b3-4dc5-b339-9c188c169d69" providerId="ADAL" clId="{06F2D889-BCDF-44D6-ACA8-FE3B34577920}" dt="2022-08-22T08:54:38.837" v="151" actId="164"/>
          <ac:spMkLst>
            <pc:docMk/>
            <pc:sldMk cId="487336324" sldId="484"/>
            <ac:spMk id="25" creationId="{9DE183D9-EB26-424E-8242-5DEB3A2EF2B5}"/>
          </ac:spMkLst>
        </pc:spChg>
        <pc:spChg chg="mod topLvl">
          <ac:chgData name="Tadas Venskūnas" userId="680d747f-c0b3-4dc5-b339-9c188c169d69" providerId="ADAL" clId="{06F2D889-BCDF-44D6-ACA8-FE3B34577920}" dt="2022-08-22T08:54:38.837" v="151" actId="164"/>
          <ac:spMkLst>
            <pc:docMk/>
            <pc:sldMk cId="487336324" sldId="484"/>
            <ac:spMk id="26" creationId="{BC28970A-1AB0-4087-BD3C-10E09FFD744F}"/>
          </ac:spMkLst>
        </pc:spChg>
        <pc:spChg chg="mod topLvl">
          <ac:chgData name="Tadas Venskūnas" userId="680d747f-c0b3-4dc5-b339-9c188c169d69" providerId="ADAL" clId="{06F2D889-BCDF-44D6-ACA8-FE3B34577920}" dt="2022-08-22T08:54:38.837" v="151" actId="164"/>
          <ac:spMkLst>
            <pc:docMk/>
            <pc:sldMk cId="487336324" sldId="484"/>
            <ac:spMk id="27" creationId="{6970483B-1DA7-457F-B5DF-EA4F6517CE8A}"/>
          </ac:spMkLst>
        </pc:spChg>
        <pc:spChg chg="mod topLvl">
          <ac:chgData name="Tadas Venskūnas" userId="680d747f-c0b3-4dc5-b339-9c188c169d69" providerId="ADAL" clId="{06F2D889-BCDF-44D6-ACA8-FE3B34577920}" dt="2022-08-22T08:54:38.837" v="151" actId="164"/>
          <ac:spMkLst>
            <pc:docMk/>
            <pc:sldMk cId="487336324" sldId="484"/>
            <ac:spMk id="28" creationId="{7D1AD677-18F5-4207-BC8E-3AA6C7B519CE}"/>
          </ac:spMkLst>
        </pc:spChg>
        <pc:spChg chg="mod topLvl">
          <ac:chgData name="Tadas Venskūnas" userId="680d747f-c0b3-4dc5-b339-9c188c169d69" providerId="ADAL" clId="{06F2D889-BCDF-44D6-ACA8-FE3B34577920}" dt="2022-08-22T08:54:38.837" v="151" actId="164"/>
          <ac:spMkLst>
            <pc:docMk/>
            <pc:sldMk cId="487336324" sldId="484"/>
            <ac:spMk id="43" creationId="{FFD5A0F9-7184-4A26-9116-49EB786419E9}"/>
          </ac:spMkLst>
        </pc:spChg>
        <pc:spChg chg="mod topLvl">
          <ac:chgData name="Tadas Venskūnas" userId="680d747f-c0b3-4dc5-b339-9c188c169d69" providerId="ADAL" clId="{06F2D889-BCDF-44D6-ACA8-FE3B34577920}" dt="2022-08-22T08:54:38.837" v="151" actId="164"/>
          <ac:spMkLst>
            <pc:docMk/>
            <pc:sldMk cId="487336324" sldId="484"/>
            <ac:spMk id="45" creationId="{2C888CC6-5892-4C7C-B567-2DFBFB735C2A}"/>
          </ac:spMkLst>
        </pc:spChg>
        <pc:spChg chg="mod topLvl">
          <ac:chgData name="Tadas Venskūnas" userId="680d747f-c0b3-4dc5-b339-9c188c169d69" providerId="ADAL" clId="{06F2D889-BCDF-44D6-ACA8-FE3B34577920}" dt="2022-08-22T08:54:38.837" v="151" actId="164"/>
          <ac:spMkLst>
            <pc:docMk/>
            <pc:sldMk cId="487336324" sldId="484"/>
            <ac:spMk id="46" creationId="{FC2F7EFA-0F53-4354-8664-F8F533F93B06}"/>
          </ac:spMkLst>
        </pc:spChg>
        <pc:spChg chg="mod topLvl">
          <ac:chgData name="Tadas Venskūnas" userId="680d747f-c0b3-4dc5-b339-9c188c169d69" providerId="ADAL" clId="{06F2D889-BCDF-44D6-ACA8-FE3B34577920}" dt="2022-08-22T08:54:38.837" v="151" actId="164"/>
          <ac:spMkLst>
            <pc:docMk/>
            <pc:sldMk cId="487336324" sldId="484"/>
            <ac:spMk id="47" creationId="{B92F92F1-26C9-4782-A906-C1BECDF8A292}"/>
          </ac:spMkLst>
        </pc:spChg>
        <pc:spChg chg="mod topLvl">
          <ac:chgData name="Tadas Venskūnas" userId="680d747f-c0b3-4dc5-b339-9c188c169d69" providerId="ADAL" clId="{06F2D889-BCDF-44D6-ACA8-FE3B34577920}" dt="2022-08-22T08:54:38.837" v="151" actId="164"/>
          <ac:spMkLst>
            <pc:docMk/>
            <pc:sldMk cId="487336324" sldId="484"/>
            <ac:spMk id="71" creationId="{F52F5975-4E63-4BA6-A955-5337A5CDB621}"/>
          </ac:spMkLst>
        </pc:spChg>
        <pc:spChg chg="mod topLvl">
          <ac:chgData name="Tadas Venskūnas" userId="680d747f-c0b3-4dc5-b339-9c188c169d69" providerId="ADAL" clId="{06F2D889-BCDF-44D6-ACA8-FE3B34577920}" dt="2022-08-22T08:54:38.837" v="151" actId="164"/>
          <ac:spMkLst>
            <pc:docMk/>
            <pc:sldMk cId="487336324" sldId="484"/>
            <ac:spMk id="73" creationId="{4238164E-2543-4940-9FCE-30FD24DDE756}"/>
          </ac:spMkLst>
        </pc:spChg>
        <pc:spChg chg="mod topLvl">
          <ac:chgData name="Tadas Venskūnas" userId="680d747f-c0b3-4dc5-b339-9c188c169d69" providerId="ADAL" clId="{06F2D889-BCDF-44D6-ACA8-FE3B34577920}" dt="2022-08-22T08:54:38.837" v="151" actId="164"/>
          <ac:spMkLst>
            <pc:docMk/>
            <pc:sldMk cId="487336324" sldId="484"/>
            <ac:spMk id="76" creationId="{EF0A2305-5489-46C8-BBA0-AEBE17B89DB1}"/>
          </ac:spMkLst>
        </pc:spChg>
        <pc:spChg chg="mod topLvl">
          <ac:chgData name="Tadas Venskūnas" userId="680d747f-c0b3-4dc5-b339-9c188c169d69" providerId="ADAL" clId="{06F2D889-BCDF-44D6-ACA8-FE3B34577920}" dt="2022-08-22T08:54:38.837" v="151" actId="164"/>
          <ac:spMkLst>
            <pc:docMk/>
            <pc:sldMk cId="487336324" sldId="484"/>
            <ac:spMk id="99" creationId="{2595F2AB-7CF8-42E1-B1CE-0F71C9945100}"/>
          </ac:spMkLst>
        </pc:spChg>
        <pc:spChg chg="mod topLvl">
          <ac:chgData name="Tadas Venskūnas" userId="680d747f-c0b3-4dc5-b339-9c188c169d69" providerId="ADAL" clId="{06F2D889-BCDF-44D6-ACA8-FE3B34577920}" dt="2022-08-22T08:54:38.837" v="151" actId="164"/>
          <ac:spMkLst>
            <pc:docMk/>
            <pc:sldMk cId="487336324" sldId="484"/>
            <ac:spMk id="101" creationId="{57197ED7-038E-4DA3-A30F-B933B6D58F0A}"/>
          </ac:spMkLst>
        </pc:spChg>
        <pc:spChg chg="mod topLvl">
          <ac:chgData name="Tadas Venskūnas" userId="680d747f-c0b3-4dc5-b339-9c188c169d69" providerId="ADAL" clId="{06F2D889-BCDF-44D6-ACA8-FE3B34577920}" dt="2022-08-22T08:54:38.837" v="151" actId="164"/>
          <ac:spMkLst>
            <pc:docMk/>
            <pc:sldMk cId="487336324" sldId="484"/>
            <ac:spMk id="102" creationId="{DFE3D97B-AEA0-44CB-994B-EB25F2CCD7D7}"/>
          </ac:spMkLst>
        </pc:spChg>
        <pc:spChg chg="mod topLvl">
          <ac:chgData name="Tadas Venskūnas" userId="680d747f-c0b3-4dc5-b339-9c188c169d69" providerId="ADAL" clId="{06F2D889-BCDF-44D6-ACA8-FE3B34577920}" dt="2022-08-22T08:54:38.837" v="151" actId="164"/>
          <ac:spMkLst>
            <pc:docMk/>
            <pc:sldMk cId="487336324" sldId="484"/>
            <ac:spMk id="103" creationId="{D1D1F93C-D79A-4EBE-AEF0-89F7A57AC629}"/>
          </ac:spMkLst>
        </pc:spChg>
        <pc:spChg chg="mod topLvl">
          <ac:chgData name="Tadas Venskūnas" userId="680d747f-c0b3-4dc5-b339-9c188c169d69" providerId="ADAL" clId="{06F2D889-BCDF-44D6-ACA8-FE3B34577920}" dt="2022-08-22T08:54:38.837" v="151" actId="164"/>
          <ac:spMkLst>
            <pc:docMk/>
            <pc:sldMk cId="487336324" sldId="484"/>
            <ac:spMk id="104" creationId="{B6416660-C901-4AB4-B255-39BCECA14410}"/>
          </ac:spMkLst>
        </pc:spChg>
        <pc:spChg chg="mod topLvl">
          <ac:chgData name="Tadas Venskūnas" userId="680d747f-c0b3-4dc5-b339-9c188c169d69" providerId="ADAL" clId="{06F2D889-BCDF-44D6-ACA8-FE3B34577920}" dt="2022-08-22T08:54:38.837" v="151" actId="164"/>
          <ac:spMkLst>
            <pc:docMk/>
            <pc:sldMk cId="487336324" sldId="484"/>
            <ac:spMk id="105" creationId="{E877D968-53C5-48C7-B60D-808F301F4AB8}"/>
          </ac:spMkLst>
        </pc:spChg>
        <pc:spChg chg="mod topLvl">
          <ac:chgData name="Tadas Venskūnas" userId="680d747f-c0b3-4dc5-b339-9c188c169d69" providerId="ADAL" clId="{06F2D889-BCDF-44D6-ACA8-FE3B34577920}" dt="2022-08-22T08:54:38.837" v="151" actId="164"/>
          <ac:spMkLst>
            <pc:docMk/>
            <pc:sldMk cId="487336324" sldId="484"/>
            <ac:spMk id="106" creationId="{98043710-D03F-45C7-8B8C-6165A71A8695}"/>
          </ac:spMkLst>
        </pc:spChg>
        <pc:spChg chg="mod topLvl">
          <ac:chgData name="Tadas Venskūnas" userId="680d747f-c0b3-4dc5-b339-9c188c169d69" providerId="ADAL" clId="{06F2D889-BCDF-44D6-ACA8-FE3B34577920}" dt="2022-08-22T08:54:38.837" v="151" actId="164"/>
          <ac:spMkLst>
            <pc:docMk/>
            <pc:sldMk cId="487336324" sldId="484"/>
            <ac:spMk id="107" creationId="{35904E06-74E3-4F79-A4FF-16B89F9D7732}"/>
          </ac:spMkLst>
        </pc:spChg>
        <pc:spChg chg="mod topLvl">
          <ac:chgData name="Tadas Venskūnas" userId="680d747f-c0b3-4dc5-b339-9c188c169d69" providerId="ADAL" clId="{06F2D889-BCDF-44D6-ACA8-FE3B34577920}" dt="2022-08-22T08:54:38.837" v="151" actId="164"/>
          <ac:spMkLst>
            <pc:docMk/>
            <pc:sldMk cId="487336324" sldId="484"/>
            <ac:spMk id="108" creationId="{1A8A34A0-9A48-4D3C-A261-8DFE1F6C2195}"/>
          </ac:spMkLst>
        </pc:spChg>
        <pc:spChg chg="mod topLvl">
          <ac:chgData name="Tadas Venskūnas" userId="680d747f-c0b3-4dc5-b339-9c188c169d69" providerId="ADAL" clId="{06F2D889-BCDF-44D6-ACA8-FE3B34577920}" dt="2022-08-22T08:54:38.837" v="151" actId="164"/>
          <ac:spMkLst>
            <pc:docMk/>
            <pc:sldMk cId="487336324" sldId="484"/>
            <ac:spMk id="109" creationId="{354FD9A0-464C-429B-BB02-C43E70815EED}"/>
          </ac:spMkLst>
        </pc:spChg>
        <pc:spChg chg="mod topLvl">
          <ac:chgData name="Tadas Venskūnas" userId="680d747f-c0b3-4dc5-b339-9c188c169d69" providerId="ADAL" clId="{06F2D889-BCDF-44D6-ACA8-FE3B34577920}" dt="2022-08-22T08:54:38.837" v="151" actId="164"/>
          <ac:spMkLst>
            <pc:docMk/>
            <pc:sldMk cId="487336324" sldId="484"/>
            <ac:spMk id="110" creationId="{7FB93F1C-4C1C-4F9C-BDB5-A5100448E384}"/>
          </ac:spMkLst>
        </pc:spChg>
        <pc:spChg chg="mod topLvl">
          <ac:chgData name="Tadas Venskūnas" userId="680d747f-c0b3-4dc5-b339-9c188c169d69" providerId="ADAL" clId="{06F2D889-BCDF-44D6-ACA8-FE3B34577920}" dt="2022-08-22T08:54:38.837" v="151" actId="164"/>
          <ac:spMkLst>
            <pc:docMk/>
            <pc:sldMk cId="487336324" sldId="484"/>
            <ac:spMk id="111" creationId="{C3DD42B0-205D-4C30-BC89-2F6276993E43}"/>
          </ac:spMkLst>
        </pc:spChg>
        <pc:spChg chg="mod topLvl">
          <ac:chgData name="Tadas Venskūnas" userId="680d747f-c0b3-4dc5-b339-9c188c169d69" providerId="ADAL" clId="{06F2D889-BCDF-44D6-ACA8-FE3B34577920}" dt="2022-08-22T08:54:38.837" v="151" actId="164"/>
          <ac:spMkLst>
            <pc:docMk/>
            <pc:sldMk cId="487336324" sldId="484"/>
            <ac:spMk id="113" creationId="{8B2E35B9-4DAA-44B0-8F49-2C987819B87C}"/>
          </ac:spMkLst>
        </pc:spChg>
        <pc:spChg chg="mod topLvl">
          <ac:chgData name="Tadas Venskūnas" userId="680d747f-c0b3-4dc5-b339-9c188c169d69" providerId="ADAL" clId="{06F2D889-BCDF-44D6-ACA8-FE3B34577920}" dt="2022-08-22T08:54:38.837" v="151" actId="164"/>
          <ac:spMkLst>
            <pc:docMk/>
            <pc:sldMk cId="487336324" sldId="484"/>
            <ac:spMk id="114" creationId="{BFFAFD7B-CB81-4526-915A-F0868D941423}"/>
          </ac:spMkLst>
        </pc:spChg>
        <pc:spChg chg="mod topLvl">
          <ac:chgData name="Tadas Venskūnas" userId="680d747f-c0b3-4dc5-b339-9c188c169d69" providerId="ADAL" clId="{06F2D889-BCDF-44D6-ACA8-FE3B34577920}" dt="2022-08-22T08:54:38.837" v="151" actId="164"/>
          <ac:spMkLst>
            <pc:docMk/>
            <pc:sldMk cId="487336324" sldId="484"/>
            <ac:spMk id="115" creationId="{885C5204-544C-40AC-BF61-5639002A5D14}"/>
          </ac:spMkLst>
        </pc:spChg>
        <pc:spChg chg="mod topLvl">
          <ac:chgData name="Tadas Venskūnas" userId="680d747f-c0b3-4dc5-b339-9c188c169d69" providerId="ADAL" clId="{06F2D889-BCDF-44D6-ACA8-FE3B34577920}" dt="2022-08-22T08:54:38.837" v="151" actId="164"/>
          <ac:spMkLst>
            <pc:docMk/>
            <pc:sldMk cId="487336324" sldId="484"/>
            <ac:spMk id="116" creationId="{DE55A73F-B9F3-42A6-AB5E-9DA045CE971A}"/>
          </ac:spMkLst>
        </pc:spChg>
        <pc:spChg chg="mod topLvl">
          <ac:chgData name="Tadas Venskūnas" userId="680d747f-c0b3-4dc5-b339-9c188c169d69" providerId="ADAL" clId="{06F2D889-BCDF-44D6-ACA8-FE3B34577920}" dt="2022-08-22T08:54:38.837" v="151" actId="164"/>
          <ac:spMkLst>
            <pc:docMk/>
            <pc:sldMk cId="487336324" sldId="484"/>
            <ac:spMk id="117" creationId="{C85FF33C-F487-4025-A21D-B2F16D80621C}"/>
          </ac:spMkLst>
        </pc:spChg>
        <pc:spChg chg="mod topLvl">
          <ac:chgData name="Tadas Venskūnas" userId="680d747f-c0b3-4dc5-b339-9c188c169d69" providerId="ADAL" clId="{06F2D889-BCDF-44D6-ACA8-FE3B34577920}" dt="2022-08-22T08:54:38.837" v="151" actId="164"/>
          <ac:spMkLst>
            <pc:docMk/>
            <pc:sldMk cId="487336324" sldId="484"/>
            <ac:spMk id="118" creationId="{41B83F46-B47C-431D-A464-94BDE512BF66}"/>
          </ac:spMkLst>
        </pc:spChg>
        <pc:spChg chg="mod topLvl">
          <ac:chgData name="Tadas Venskūnas" userId="680d747f-c0b3-4dc5-b339-9c188c169d69" providerId="ADAL" clId="{06F2D889-BCDF-44D6-ACA8-FE3B34577920}" dt="2022-08-22T08:54:38.837" v="151" actId="164"/>
          <ac:spMkLst>
            <pc:docMk/>
            <pc:sldMk cId="487336324" sldId="484"/>
            <ac:spMk id="120" creationId="{64582404-03D2-4F28-89AF-8B9619FBA694}"/>
          </ac:spMkLst>
        </pc:spChg>
        <pc:spChg chg="mod topLvl">
          <ac:chgData name="Tadas Venskūnas" userId="680d747f-c0b3-4dc5-b339-9c188c169d69" providerId="ADAL" clId="{06F2D889-BCDF-44D6-ACA8-FE3B34577920}" dt="2022-08-22T08:54:38.837" v="151" actId="164"/>
          <ac:spMkLst>
            <pc:docMk/>
            <pc:sldMk cId="487336324" sldId="484"/>
            <ac:spMk id="121" creationId="{F2D7AE2F-DF93-4AE6-A8A4-84132DF2F14D}"/>
          </ac:spMkLst>
        </pc:spChg>
        <pc:spChg chg="mod topLvl">
          <ac:chgData name="Tadas Venskūnas" userId="680d747f-c0b3-4dc5-b339-9c188c169d69" providerId="ADAL" clId="{06F2D889-BCDF-44D6-ACA8-FE3B34577920}" dt="2022-08-22T08:54:38.837" v="151" actId="164"/>
          <ac:spMkLst>
            <pc:docMk/>
            <pc:sldMk cId="487336324" sldId="484"/>
            <ac:spMk id="123" creationId="{1FC0AED4-3108-43B8-92A7-026A64FF82E4}"/>
          </ac:spMkLst>
        </pc:spChg>
        <pc:spChg chg="mod topLvl">
          <ac:chgData name="Tadas Venskūnas" userId="680d747f-c0b3-4dc5-b339-9c188c169d69" providerId="ADAL" clId="{06F2D889-BCDF-44D6-ACA8-FE3B34577920}" dt="2022-08-22T08:54:38.837" v="151" actId="164"/>
          <ac:spMkLst>
            <pc:docMk/>
            <pc:sldMk cId="487336324" sldId="484"/>
            <ac:spMk id="124" creationId="{32164683-1F6E-4AEA-BA34-5AECFB276B1D}"/>
          </ac:spMkLst>
        </pc:spChg>
        <pc:spChg chg="mod topLvl">
          <ac:chgData name="Tadas Venskūnas" userId="680d747f-c0b3-4dc5-b339-9c188c169d69" providerId="ADAL" clId="{06F2D889-BCDF-44D6-ACA8-FE3B34577920}" dt="2022-08-22T08:54:38.837" v="151" actId="164"/>
          <ac:spMkLst>
            <pc:docMk/>
            <pc:sldMk cId="487336324" sldId="484"/>
            <ac:spMk id="125" creationId="{45FAA961-E279-41D4-A669-EC2FCEE413F9}"/>
          </ac:spMkLst>
        </pc:spChg>
        <pc:spChg chg="mod topLvl">
          <ac:chgData name="Tadas Venskūnas" userId="680d747f-c0b3-4dc5-b339-9c188c169d69" providerId="ADAL" clId="{06F2D889-BCDF-44D6-ACA8-FE3B34577920}" dt="2022-08-22T08:54:38.837" v="151" actId="164"/>
          <ac:spMkLst>
            <pc:docMk/>
            <pc:sldMk cId="487336324" sldId="484"/>
            <ac:spMk id="127" creationId="{C827DCF7-6CB6-4A0E-AE6D-04B996E1C781}"/>
          </ac:spMkLst>
        </pc:spChg>
        <pc:spChg chg="mod topLvl">
          <ac:chgData name="Tadas Venskūnas" userId="680d747f-c0b3-4dc5-b339-9c188c169d69" providerId="ADAL" clId="{06F2D889-BCDF-44D6-ACA8-FE3B34577920}" dt="2022-08-22T08:54:38.837" v="151" actId="164"/>
          <ac:spMkLst>
            <pc:docMk/>
            <pc:sldMk cId="487336324" sldId="484"/>
            <ac:spMk id="128" creationId="{7DD496BC-2C51-4E3F-AC5D-692C2548858C}"/>
          </ac:spMkLst>
        </pc:spChg>
        <pc:spChg chg="mod topLvl">
          <ac:chgData name="Tadas Venskūnas" userId="680d747f-c0b3-4dc5-b339-9c188c169d69" providerId="ADAL" clId="{06F2D889-BCDF-44D6-ACA8-FE3B34577920}" dt="2022-08-22T08:54:38.837" v="151" actId="164"/>
          <ac:spMkLst>
            <pc:docMk/>
            <pc:sldMk cId="487336324" sldId="484"/>
            <ac:spMk id="129" creationId="{A0D2F271-6674-46C8-BD50-E68CCCC85484}"/>
          </ac:spMkLst>
        </pc:spChg>
        <pc:spChg chg="mod topLvl">
          <ac:chgData name="Tadas Venskūnas" userId="680d747f-c0b3-4dc5-b339-9c188c169d69" providerId="ADAL" clId="{06F2D889-BCDF-44D6-ACA8-FE3B34577920}" dt="2022-08-22T08:54:38.837" v="151" actId="164"/>
          <ac:spMkLst>
            <pc:docMk/>
            <pc:sldMk cId="487336324" sldId="484"/>
            <ac:spMk id="131" creationId="{C25258C5-92D4-4AD2-8D92-0F320ABC5A2E}"/>
          </ac:spMkLst>
        </pc:spChg>
        <pc:spChg chg="mod topLvl">
          <ac:chgData name="Tadas Venskūnas" userId="680d747f-c0b3-4dc5-b339-9c188c169d69" providerId="ADAL" clId="{06F2D889-BCDF-44D6-ACA8-FE3B34577920}" dt="2022-08-22T08:54:38.837" v="151" actId="164"/>
          <ac:spMkLst>
            <pc:docMk/>
            <pc:sldMk cId="487336324" sldId="484"/>
            <ac:spMk id="132" creationId="{AB76F13E-6C21-4523-91BA-5B0C78DE6C3C}"/>
          </ac:spMkLst>
        </pc:spChg>
        <pc:spChg chg="mod topLvl">
          <ac:chgData name="Tadas Venskūnas" userId="680d747f-c0b3-4dc5-b339-9c188c169d69" providerId="ADAL" clId="{06F2D889-BCDF-44D6-ACA8-FE3B34577920}" dt="2022-08-22T08:54:38.837" v="151" actId="164"/>
          <ac:spMkLst>
            <pc:docMk/>
            <pc:sldMk cId="487336324" sldId="484"/>
            <ac:spMk id="133" creationId="{BB737050-8A8C-4BAF-AC22-636377091D97}"/>
          </ac:spMkLst>
        </pc:spChg>
        <pc:spChg chg="mod topLvl">
          <ac:chgData name="Tadas Venskūnas" userId="680d747f-c0b3-4dc5-b339-9c188c169d69" providerId="ADAL" clId="{06F2D889-BCDF-44D6-ACA8-FE3B34577920}" dt="2022-08-22T08:54:38.837" v="151" actId="164"/>
          <ac:spMkLst>
            <pc:docMk/>
            <pc:sldMk cId="487336324" sldId="484"/>
            <ac:spMk id="134" creationId="{6EED741B-BE74-4709-B816-3AF1024C59B8}"/>
          </ac:spMkLst>
        </pc:spChg>
        <pc:spChg chg="mod topLvl">
          <ac:chgData name="Tadas Venskūnas" userId="680d747f-c0b3-4dc5-b339-9c188c169d69" providerId="ADAL" clId="{06F2D889-BCDF-44D6-ACA8-FE3B34577920}" dt="2022-08-22T08:54:38.837" v="151" actId="164"/>
          <ac:spMkLst>
            <pc:docMk/>
            <pc:sldMk cId="487336324" sldId="484"/>
            <ac:spMk id="135" creationId="{2409C644-D9FD-4BA4-8068-00B72DCFDCA2}"/>
          </ac:spMkLst>
        </pc:spChg>
        <pc:spChg chg="mod topLvl">
          <ac:chgData name="Tadas Venskūnas" userId="680d747f-c0b3-4dc5-b339-9c188c169d69" providerId="ADAL" clId="{06F2D889-BCDF-44D6-ACA8-FE3B34577920}" dt="2022-08-22T08:54:38.837" v="151" actId="164"/>
          <ac:spMkLst>
            <pc:docMk/>
            <pc:sldMk cId="487336324" sldId="484"/>
            <ac:spMk id="140" creationId="{72AA2EE9-5B9C-42D8-B4A7-4A0FEFE2FFB0}"/>
          </ac:spMkLst>
        </pc:spChg>
        <pc:spChg chg="mod topLvl">
          <ac:chgData name="Tadas Venskūnas" userId="680d747f-c0b3-4dc5-b339-9c188c169d69" providerId="ADAL" clId="{06F2D889-BCDF-44D6-ACA8-FE3B34577920}" dt="2022-08-22T08:54:38.837" v="151" actId="164"/>
          <ac:spMkLst>
            <pc:docMk/>
            <pc:sldMk cId="487336324" sldId="484"/>
            <ac:spMk id="141" creationId="{07C0EDB9-F9CB-4BF7-B97B-10D998CDD622}"/>
          </ac:spMkLst>
        </pc:spChg>
        <pc:spChg chg="mod topLvl">
          <ac:chgData name="Tadas Venskūnas" userId="680d747f-c0b3-4dc5-b339-9c188c169d69" providerId="ADAL" clId="{06F2D889-BCDF-44D6-ACA8-FE3B34577920}" dt="2022-08-22T08:54:38.837" v="151" actId="164"/>
          <ac:spMkLst>
            <pc:docMk/>
            <pc:sldMk cId="487336324" sldId="484"/>
            <ac:spMk id="170" creationId="{89B509ED-E6C0-4164-8ACD-D4302A891F28}"/>
          </ac:spMkLst>
        </pc:spChg>
        <pc:spChg chg="mod topLvl">
          <ac:chgData name="Tadas Venskūnas" userId="680d747f-c0b3-4dc5-b339-9c188c169d69" providerId="ADAL" clId="{06F2D889-BCDF-44D6-ACA8-FE3B34577920}" dt="2022-08-22T08:54:38.837" v="151" actId="164"/>
          <ac:spMkLst>
            <pc:docMk/>
            <pc:sldMk cId="487336324" sldId="484"/>
            <ac:spMk id="171" creationId="{F3D048C7-C940-43DC-9599-F299FB1D9574}"/>
          </ac:spMkLst>
        </pc:spChg>
        <pc:spChg chg="mod topLvl">
          <ac:chgData name="Tadas Venskūnas" userId="680d747f-c0b3-4dc5-b339-9c188c169d69" providerId="ADAL" clId="{06F2D889-BCDF-44D6-ACA8-FE3B34577920}" dt="2022-08-22T08:54:38.837" v="151" actId="164"/>
          <ac:spMkLst>
            <pc:docMk/>
            <pc:sldMk cId="487336324" sldId="484"/>
            <ac:spMk id="172" creationId="{8BEF5D1A-5637-4D13-B485-FF53F6781FC3}"/>
          </ac:spMkLst>
        </pc:spChg>
        <pc:spChg chg="mod topLvl">
          <ac:chgData name="Tadas Venskūnas" userId="680d747f-c0b3-4dc5-b339-9c188c169d69" providerId="ADAL" clId="{06F2D889-BCDF-44D6-ACA8-FE3B34577920}" dt="2022-08-22T08:54:38.837" v="151" actId="164"/>
          <ac:spMkLst>
            <pc:docMk/>
            <pc:sldMk cId="487336324" sldId="484"/>
            <ac:spMk id="173" creationId="{08DAA60D-D870-4C1D-9117-3DA3B30CC4D2}"/>
          </ac:spMkLst>
        </pc:spChg>
        <pc:spChg chg="mod topLvl">
          <ac:chgData name="Tadas Venskūnas" userId="680d747f-c0b3-4dc5-b339-9c188c169d69" providerId="ADAL" clId="{06F2D889-BCDF-44D6-ACA8-FE3B34577920}" dt="2022-08-22T08:54:38.837" v="151" actId="164"/>
          <ac:spMkLst>
            <pc:docMk/>
            <pc:sldMk cId="487336324" sldId="484"/>
            <ac:spMk id="174" creationId="{6D9F7205-AAB3-4B0B-9865-5589B7131083}"/>
          </ac:spMkLst>
        </pc:spChg>
        <pc:spChg chg="mod topLvl">
          <ac:chgData name="Tadas Venskūnas" userId="680d747f-c0b3-4dc5-b339-9c188c169d69" providerId="ADAL" clId="{06F2D889-BCDF-44D6-ACA8-FE3B34577920}" dt="2022-08-22T08:54:38.837" v="151" actId="164"/>
          <ac:spMkLst>
            <pc:docMk/>
            <pc:sldMk cId="487336324" sldId="484"/>
            <ac:spMk id="175" creationId="{91E846BF-3223-4D2E-A536-6293435AB699}"/>
          </ac:spMkLst>
        </pc:spChg>
        <pc:spChg chg="mod topLvl">
          <ac:chgData name="Tadas Venskūnas" userId="680d747f-c0b3-4dc5-b339-9c188c169d69" providerId="ADAL" clId="{06F2D889-BCDF-44D6-ACA8-FE3B34577920}" dt="2022-08-22T08:54:38.837" v="151" actId="164"/>
          <ac:spMkLst>
            <pc:docMk/>
            <pc:sldMk cId="487336324" sldId="484"/>
            <ac:spMk id="176" creationId="{80331F80-EA3E-4A4E-B310-29D821B4813D}"/>
          </ac:spMkLst>
        </pc:spChg>
        <pc:spChg chg="mod topLvl">
          <ac:chgData name="Tadas Venskūnas" userId="680d747f-c0b3-4dc5-b339-9c188c169d69" providerId="ADAL" clId="{06F2D889-BCDF-44D6-ACA8-FE3B34577920}" dt="2022-08-22T08:54:38.837" v="151" actId="164"/>
          <ac:spMkLst>
            <pc:docMk/>
            <pc:sldMk cId="487336324" sldId="484"/>
            <ac:spMk id="177" creationId="{C49348FB-A5DF-460C-9EB9-4389AD951954}"/>
          </ac:spMkLst>
        </pc:spChg>
        <pc:spChg chg="mod topLvl">
          <ac:chgData name="Tadas Venskūnas" userId="680d747f-c0b3-4dc5-b339-9c188c169d69" providerId="ADAL" clId="{06F2D889-BCDF-44D6-ACA8-FE3B34577920}" dt="2022-08-22T08:54:38.837" v="151" actId="164"/>
          <ac:spMkLst>
            <pc:docMk/>
            <pc:sldMk cId="487336324" sldId="484"/>
            <ac:spMk id="178" creationId="{81AB39C1-044A-4949-AE78-7DD8C35D57C7}"/>
          </ac:spMkLst>
        </pc:spChg>
        <pc:spChg chg="mod topLvl">
          <ac:chgData name="Tadas Venskūnas" userId="680d747f-c0b3-4dc5-b339-9c188c169d69" providerId="ADAL" clId="{06F2D889-BCDF-44D6-ACA8-FE3B34577920}" dt="2022-08-22T08:54:38.837" v="151" actId="164"/>
          <ac:spMkLst>
            <pc:docMk/>
            <pc:sldMk cId="487336324" sldId="484"/>
            <ac:spMk id="179" creationId="{13989241-7B38-4B19-84ED-4DE898B43D68}"/>
          </ac:spMkLst>
        </pc:spChg>
        <pc:spChg chg="mod topLvl">
          <ac:chgData name="Tadas Venskūnas" userId="680d747f-c0b3-4dc5-b339-9c188c169d69" providerId="ADAL" clId="{06F2D889-BCDF-44D6-ACA8-FE3B34577920}" dt="2022-08-22T08:54:38.837" v="151" actId="164"/>
          <ac:spMkLst>
            <pc:docMk/>
            <pc:sldMk cId="487336324" sldId="484"/>
            <ac:spMk id="180" creationId="{47EE6763-CF65-439A-AEAD-6C28808EE00F}"/>
          </ac:spMkLst>
        </pc:spChg>
        <pc:spChg chg="mod">
          <ac:chgData name="Tadas Venskūnas" userId="680d747f-c0b3-4dc5-b339-9c188c169d69" providerId="ADAL" clId="{06F2D889-BCDF-44D6-ACA8-FE3B34577920}" dt="2022-08-22T08:54:38.837" v="151" actId="164"/>
          <ac:spMkLst>
            <pc:docMk/>
            <pc:sldMk cId="487336324" sldId="484"/>
            <ac:spMk id="184" creationId="{38BE2437-8AFE-46B2-B68E-8B82ED56B40A}"/>
          </ac:spMkLst>
        </pc:spChg>
        <pc:grpChg chg="add mod">
          <ac:chgData name="Tadas Venskūnas" userId="680d747f-c0b3-4dc5-b339-9c188c169d69" providerId="ADAL" clId="{06F2D889-BCDF-44D6-ACA8-FE3B34577920}" dt="2022-08-22T08:54:38.837" v="151" actId="164"/>
          <ac:grpSpMkLst>
            <pc:docMk/>
            <pc:sldMk cId="487336324" sldId="484"/>
            <ac:grpSpMk id="29" creationId="{E666E054-3E2B-4C91-F129-5F8EF5D0B714}"/>
          </ac:grpSpMkLst>
        </pc:grpChg>
        <pc:grpChg chg="del">
          <ac:chgData name="Tadas Venskūnas" userId="680d747f-c0b3-4dc5-b339-9c188c169d69" providerId="ADAL" clId="{06F2D889-BCDF-44D6-ACA8-FE3B34577920}" dt="2022-08-22T08:52:00.742" v="50" actId="165"/>
          <ac:grpSpMkLst>
            <pc:docMk/>
            <pc:sldMk cId="487336324" sldId="484"/>
            <ac:grpSpMk id="182" creationId="{2E997666-3A21-4573-B050-751396750EF1}"/>
          </ac:grpSpMkLst>
        </pc:grpChg>
        <pc:picChg chg="mod topLvl">
          <ac:chgData name="Tadas Venskūnas" userId="680d747f-c0b3-4dc5-b339-9c188c169d69" providerId="ADAL" clId="{06F2D889-BCDF-44D6-ACA8-FE3B34577920}" dt="2022-08-22T08:54:38.837" v="151" actId="164"/>
          <ac:picMkLst>
            <pc:docMk/>
            <pc:sldMk cId="487336324" sldId="484"/>
            <ac:picMk id="146" creationId="{A6CFEB7D-8B84-4A77-806C-5B0DB9E1F6DA}"/>
          </ac:picMkLst>
        </pc:picChg>
        <pc:picChg chg="mod topLvl">
          <ac:chgData name="Tadas Venskūnas" userId="680d747f-c0b3-4dc5-b339-9c188c169d69" providerId="ADAL" clId="{06F2D889-BCDF-44D6-ACA8-FE3B34577920}" dt="2022-08-22T08:54:38.837" v="151" actId="164"/>
          <ac:picMkLst>
            <pc:docMk/>
            <pc:sldMk cId="487336324" sldId="484"/>
            <ac:picMk id="147" creationId="{ACA28468-A686-48C7-B4D2-BF338B2F6AD0}"/>
          </ac:picMkLst>
        </pc:picChg>
        <pc:picChg chg="mod topLvl">
          <ac:chgData name="Tadas Venskūnas" userId="680d747f-c0b3-4dc5-b339-9c188c169d69" providerId="ADAL" clId="{06F2D889-BCDF-44D6-ACA8-FE3B34577920}" dt="2022-08-22T08:54:38.837" v="151" actId="164"/>
          <ac:picMkLst>
            <pc:docMk/>
            <pc:sldMk cId="487336324" sldId="484"/>
            <ac:picMk id="148" creationId="{E53E46BA-395A-4B91-A899-AEBC737ACCC5}"/>
          </ac:picMkLst>
        </pc:picChg>
        <pc:picChg chg="mod topLvl">
          <ac:chgData name="Tadas Venskūnas" userId="680d747f-c0b3-4dc5-b339-9c188c169d69" providerId="ADAL" clId="{06F2D889-BCDF-44D6-ACA8-FE3B34577920}" dt="2022-08-22T08:54:38.837" v="151" actId="164"/>
          <ac:picMkLst>
            <pc:docMk/>
            <pc:sldMk cId="487336324" sldId="484"/>
            <ac:picMk id="149" creationId="{53B158C3-758A-417E-A052-03F0EA55DAC9}"/>
          </ac:picMkLst>
        </pc:picChg>
        <pc:picChg chg="mod topLvl">
          <ac:chgData name="Tadas Venskūnas" userId="680d747f-c0b3-4dc5-b339-9c188c169d69" providerId="ADAL" clId="{06F2D889-BCDF-44D6-ACA8-FE3B34577920}" dt="2022-08-22T08:54:38.837" v="151" actId="164"/>
          <ac:picMkLst>
            <pc:docMk/>
            <pc:sldMk cId="487336324" sldId="484"/>
            <ac:picMk id="150" creationId="{D91CD1A7-D21E-48EE-8E99-BCE8AC9A38A3}"/>
          </ac:picMkLst>
        </pc:picChg>
        <pc:picChg chg="mod topLvl">
          <ac:chgData name="Tadas Venskūnas" userId="680d747f-c0b3-4dc5-b339-9c188c169d69" providerId="ADAL" clId="{06F2D889-BCDF-44D6-ACA8-FE3B34577920}" dt="2022-08-22T08:54:38.837" v="151" actId="164"/>
          <ac:picMkLst>
            <pc:docMk/>
            <pc:sldMk cId="487336324" sldId="484"/>
            <ac:picMk id="151" creationId="{55A7CC74-07ED-4913-90E1-663712913DE9}"/>
          </ac:picMkLst>
        </pc:picChg>
        <pc:picChg chg="mod topLvl">
          <ac:chgData name="Tadas Venskūnas" userId="680d747f-c0b3-4dc5-b339-9c188c169d69" providerId="ADAL" clId="{06F2D889-BCDF-44D6-ACA8-FE3B34577920}" dt="2022-08-22T08:54:38.837" v="151" actId="164"/>
          <ac:picMkLst>
            <pc:docMk/>
            <pc:sldMk cId="487336324" sldId="484"/>
            <ac:picMk id="152" creationId="{DCAD5476-8231-4144-A86E-3D90104595B5}"/>
          </ac:picMkLst>
        </pc:picChg>
        <pc:picChg chg="mod topLvl">
          <ac:chgData name="Tadas Venskūnas" userId="680d747f-c0b3-4dc5-b339-9c188c169d69" providerId="ADAL" clId="{06F2D889-BCDF-44D6-ACA8-FE3B34577920}" dt="2022-08-22T08:54:38.837" v="151" actId="164"/>
          <ac:picMkLst>
            <pc:docMk/>
            <pc:sldMk cId="487336324" sldId="484"/>
            <ac:picMk id="153" creationId="{37DB2BC0-FCEF-424B-AE33-7A6EDB1B590E}"/>
          </ac:picMkLst>
        </pc:picChg>
        <pc:picChg chg="mod topLvl">
          <ac:chgData name="Tadas Venskūnas" userId="680d747f-c0b3-4dc5-b339-9c188c169d69" providerId="ADAL" clId="{06F2D889-BCDF-44D6-ACA8-FE3B34577920}" dt="2022-08-22T08:54:38.837" v="151" actId="164"/>
          <ac:picMkLst>
            <pc:docMk/>
            <pc:sldMk cId="487336324" sldId="484"/>
            <ac:picMk id="154" creationId="{C03D7320-98B0-4E7B-9C77-E65A8BA7BB4A}"/>
          </ac:picMkLst>
        </pc:picChg>
        <pc:picChg chg="mod topLvl">
          <ac:chgData name="Tadas Venskūnas" userId="680d747f-c0b3-4dc5-b339-9c188c169d69" providerId="ADAL" clId="{06F2D889-BCDF-44D6-ACA8-FE3B34577920}" dt="2022-08-22T08:54:38.837" v="151" actId="164"/>
          <ac:picMkLst>
            <pc:docMk/>
            <pc:sldMk cId="487336324" sldId="484"/>
            <ac:picMk id="155" creationId="{4C44B5F9-4131-4464-A062-BEFE10B6680C}"/>
          </ac:picMkLst>
        </pc:picChg>
        <pc:cxnChg chg="add mod">
          <ac:chgData name="Tadas Venskūnas" userId="680d747f-c0b3-4dc5-b339-9c188c169d69" providerId="ADAL" clId="{06F2D889-BCDF-44D6-ACA8-FE3B34577920}" dt="2022-08-22T08:54:38.837" v="151" actId="164"/>
          <ac:cxnSpMkLst>
            <pc:docMk/>
            <pc:sldMk cId="487336324" sldId="484"/>
            <ac:cxnSpMk id="3" creationId="{007FA397-1144-C4C3-EC21-10EE668A1B1D}"/>
          </ac:cxnSpMkLst>
        </pc:cxnChg>
        <pc:cxnChg chg="add mod">
          <ac:chgData name="Tadas Venskūnas" userId="680d747f-c0b3-4dc5-b339-9c188c169d69" providerId="ADAL" clId="{06F2D889-BCDF-44D6-ACA8-FE3B34577920}" dt="2022-08-22T08:54:38.837" v="151" actId="164"/>
          <ac:cxnSpMkLst>
            <pc:docMk/>
            <pc:sldMk cId="487336324" sldId="484"/>
            <ac:cxnSpMk id="19" creationId="{DADE7906-6B08-10A1-5BF3-619052481211}"/>
          </ac:cxnSpMkLst>
        </pc:cxnChg>
        <pc:cxnChg chg="mod topLvl">
          <ac:chgData name="Tadas Venskūnas" userId="680d747f-c0b3-4dc5-b339-9c188c169d69" providerId="ADAL" clId="{06F2D889-BCDF-44D6-ACA8-FE3B34577920}" dt="2022-08-22T08:54:38.837" v="151" actId="164"/>
          <ac:cxnSpMkLst>
            <pc:docMk/>
            <pc:sldMk cId="487336324" sldId="484"/>
            <ac:cxnSpMk id="143" creationId="{CAB83743-19A7-4D92-BBEB-F2BD046D1E63}"/>
          </ac:cxnSpMkLst>
        </pc:cxnChg>
        <pc:cxnChg chg="mod topLvl">
          <ac:chgData name="Tadas Venskūnas" userId="680d747f-c0b3-4dc5-b339-9c188c169d69" providerId="ADAL" clId="{06F2D889-BCDF-44D6-ACA8-FE3B34577920}" dt="2022-08-22T08:54:38.837" v="151" actId="164"/>
          <ac:cxnSpMkLst>
            <pc:docMk/>
            <pc:sldMk cId="487336324" sldId="484"/>
            <ac:cxnSpMk id="158" creationId="{BA5B49BE-C056-4F2A-B87F-3F7BB0363F22}"/>
          </ac:cxnSpMkLst>
        </pc:cxnChg>
        <pc:cxnChg chg="mod topLvl">
          <ac:chgData name="Tadas Venskūnas" userId="680d747f-c0b3-4dc5-b339-9c188c169d69" providerId="ADAL" clId="{06F2D889-BCDF-44D6-ACA8-FE3B34577920}" dt="2022-08-22T08:54:38.837" v="151" actId="164"/>
          <ac:cxnSpMkLst>
            <pc:docMk/>
            <pc:sldMk cId="487336324" sldId="484"/>
            <ac:cxnSpMk id="159" creationId="{C6FA082F-FC8F-46D5-AC53-C1099C90C285}"/>
          </ac:cxnSpMkLst>
        </pc:cxnChg>
        <pc:cxnChg chg="mod topLvl">
          <ac:chgData name="Tadas Venskūnas" userId="680d747f-c0b3-4dc5-b339-9c188c169d69" providerId="ADAL" clId="{06F2D889-BCDF-44D6-ACA8-FE3B34577920}" dt="2022-08-22T08:54:38.837" v="151" actId="164"/>
          <ac:cxnSpMkLst>
            <pc:docMk/>
            <pc:sldMk cId="487336324" sldId="484"/>
            <ac:cxnSpMk id="160" creationId="{C3F1824E-8013-4EA8-9B88-1F09933D169A}"/>
          </ac:cxnSpMkLst>
        </pc:cxnChg>
        <pc:cxnChg chg="mod topLvl">
          <ac:chgData name="Tadas Venskūnas" userId="680d747f-c0b3-4dc5-b339-9c188c169d69" providerId="ADAL" clId="{06F2D889-BCDF-44D6-ACA8-FE3B34577920}" dt="2022-08-22T08:54:38.837" v="151" actId="164"/>
          <ac:cxnSpMkLst>
            <pc:docMk/>
            <pc:sldMk cId="487336324" sldId="484"/>
            <ac:cxnSpMk id="161" creationId="{0B3593D3-1F74-4AA8-80DF-72D08DD1E6D9}"/>
          </ac:cxnSpMkLst>
        </pc:cxnChg>
        <pc:cxnChg chg="mod topLvl">
          <ac:chgData name="Tadas Venskūnas" userId="680d747f-c0b3-4dc5-b339-9c188c169d69" providerId="ADAL" clId="{06F2D889-BCDF-44D6-ACA8-FE3B34577920}" dt="2022-08-22T08:54:38.837" v="151" actId="164"/>
          <ac:cxnSpMkLst>
            <pc:docMk/>
            <pc:sldMk cId="487336324" sldId="484"/>
            <ac:cxnSpMk id="162" creationId="{957B32F3-F114-40B4-98F5-6B4EA4D18AF3}"/>
          </ac:cxnSpMkLst>
        </pc:cxnChg>
        <pc:cxnChg chg="mod topLvl">
          <ac:chgData name="Tadas Venskūnas" userId="680d747f-c0b3-4dc5-b339-9c188c169d69" providerId="ADAL" clId="{06F2D889-BCDF-44D6-ACA8-FE3B34577920}" dt="2022-08-22T08:54:38.837" v="151" actId="164"/>
          <ac:cxnSpMkLst>
            <pc:docMk/>
            <pc:sldMk cId="487336324" sldId="484"/>
            <ac:cxnSpMk id="163" creationId="{A41AD478-897E-4934-8E59-62AA711582C7}"/>
          </ac:cxnSpMkLst>
        </pc:cxnChg>
        <pc:cxnChg chg="mod topLvl">
          <ac:chgData name="Tadas Venskūnas" userId="680d747f-c0b3-4dc5-b339-9c188c169d69" providerId="ADAL" clId="{06F2D889-BCDF-44D6-ACA8-FE3B34577920}" dt="2022-08-22T08:54:38.837" v="151" actId="164"/>
          <ac:cxnSpMkLst>
            <pc:docMk/>
            <pc:sldMk cId="487336324" sldId="484"/>
            <ac:cxnSpMk id="164" creationId="{32D43E7E-940C-47BA-91D0-8A1BA8C48E68}"/>
          </ac:cxnSpMkLst>
        </pc:cxnChg>
        <pc:cxnChg chg="mod topLvl">
          <ac:chgData name="Tadas Venskūnas" userId="680d747f-c0b3-4dc5-b339-9c188c169d69" providerId="ADAL" clId="{06F2D889-BCDF-44D6-ACA8-FE3B34577920}" dt="2022-08-22T08:54:38.837" v="151" actId="164"/>
          <ac:cxnSpMkLst>
            <pc:docMk/>
            <pc:sldMk cId="487336324" sldId="484"/>
            <ac:cxnSpMk id="165" creationId="{3269ECA0-172F-4C0A-AEAF-E901C4FD5BCF}"/>
          </ac:cxnSpMkLst>
        </pc:cxnChg>
        <pc:cxnChg chg="mod topLvl">
          <ac:chgData name="Tadas Venskūnas" userId="680d747f-c0b3-4dc5-b339-9c188c169d69" providerId="ADAL" clId="{06F2D889-BCDF-44D6-ACA8-FE3B34577920}" dt="2022-08-22T08:54:38.837" v="151" actId="164"/>
          <ac:cxnSpMkLst>
            <pc:docMk/>
            <pc:sldMk cId="487336324" sldId="484"/>
            <ac:cxnSpMk id="166" creationId="{ACCD8135-44DC-4881-B434-C91F7BFAAFA9}"/>
          </ac:cxnSpMkLst>
        </pc:cxnChg>
        <pc:cxnChg chg="mod topLvl">
          <ac:chgData name="Tadas Venskūnas" userId="680d747f-c0b3-4dc5-b339-9c188c169d69" providerId="ADAL" clId="{06F2D889-BCDF-44D6-ACA8-FE3B34577920}" dt="2022-08-22T08:54:38.837" v="151" actId="164"/>
          <ac:cxnSpMkLst>
            <pc:docMk/>
            <pc:sldMk cId="487336324" sldId="484"/>
            <ac:cxnSpMk id="167" creationId="{8D400E41-F145-4E05-A5D0-7236453E0E50}"/>
          </ac:cxnSpMkLst>
        </pc:cxnChg>
        <pc:cxnChg chg="mod topLvl">
          <ac:chgData name="Tadas Venskūnas" userId="680d747f-c0b3-4dc5-b339-9c188c169d69" providerId="ADAL" clId="{06F2D889-BCDF-44D6-ACA8-FE3B34577920}" dt="2022-08-22T08:54:38.837" v="151" actId="164"/>
          <ac:cxnSpMkLst>
            <pc:docMk/>
            <pc:sldMk cId="487336324" sldId="484"/>
            <ac:cxnSpMk id="169" creationId="{1AA18AAB-474A-47C0-9F35-B899731858A2}"/>
          </ac:cxnSpMkLst>
        </pc:cxnChg>
        <pc:cxnChg chg="mod topLvl">
          <ac:chgData name="Tadas Venskūnas" userId="680d747f-c0b3-4dc5-b339-9c188c169d69" providerId="ADAL" clId="{06F2D889-BCDF-44D6-ACA8-FE3B34577920}" dt="2022-08-22T08:54:38.837" v="151" actId="164"/>
          <ac:cxnSpMkLst>
            <pc:docMk/>
            <pc:sldMk cId="487336324" sldId="484"/>
            <ac:cxnSpMk id="181" creationId="{8FA0383D-BE22-4B9A-91BF-7D75539A8FE2}"/>
          </ac:cxnSpMkLst>
        </pc:cxnChg>
      </pc:sldChg>
      <pc:sldChg chg="add">
        <pc:chgData name="Tadas Venskūnas" userId="680d747f-c0b3-4dc5-b339-9c188c169d69" providerId="ADAL" clId="{06F2D889-BCDF-44D6-ACA8-FE3B34577920}" dt="2022-08-22T09:01:52.545" v="168"/>
        <pc:sldMkLst>
          <pc:docMk/>
          <pc:sldMk cId="884974157" sldId="485"/>
        </pc:sldMkLst>
      </pc:sldChg>
      <pc:sldChg chg="add">
        <pc:chgData name="Tadas Venskūnas" userId="680d747f-c0b3-4dc5-b339-9c188c169d69" providerId="ADAL" clId="{06F2D889-BCDF-44D6-ACA8-FE3B34577920}" dt="2022-08-22T09:01:52.545" v="168"/>
        <pc:sldMkLst>
          <pc:docMk/>
          <pc:sldMk cId="1194369607" sldId="48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3B9B21DD-78F6-43AA-BB34-2446D6165EB1}" type="datetimeFigureOut">
              <a:rPr lang="lt-LT" smtClean="0"/>
              <a:t>2022-09-24</a:t>
            </a:fld>
            <a:endParaRPr lang="lt-LT"/>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B03F4D6C-7CBC-4B9E-9917-C73614FD7EA4}" type="slidenum">
              <a:rPr lang="lt-LT" smtClean="0"/>
              <a:t>‹#›</a:t>
            </a:fld>
            <a:endParaRPr lang="lt-LT"/>
          </a:p>
        </p:txBody>
      </p:sp>
    </p:spTree>
    <p:extLst>
      <p:ext uri="{BB962C8B-B14F-4D97-AF65-F5344CB8AC3E}">
        <p14:creationId xmlns:p14="http://schemas.microsoft.com/office/powerpoint/2010/main" val="1739788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Kuomet pakvietė skaityti pranešimą pradėjau galvoti koks būtų tinkamiausias pranešimas, jungiantis Lietuvos šaulių sąjungą ir konferencijos temą. Ir iš tikrųjų buvo nelengvas iššūkis. Patriotas, patriotiškumas, patriotizmas... Žodžiai kuriuos girdime labai dažnai, žodžiai kurie yra kišami visur, net ten kur nereikia, „rolė“ kuria prisidengiant bandoma pateikti save kaip ypač Tėvynę mylintį, Tėvynei atsidavusį žmogų, tik klausimas ar realiai toks esantis žmogus kuris pateikia save kaip patriotą? Todėl nusprendžiau savo pranešime į patriotizmą nesigilinti. Verčiau panagrinėsiu meilę merginai ir Tėvynei, ar </a:t>
            </a:r>
            <a:r>
              <a:rPr lang="lt-LT" dirty="0" err="1"/>
              <a:t>šauliškoj</a:t>
            </a:r>
            <a:r>
              <a:rPr lang="lt-LT" dirty="0"/>
              <a:t> tarnyboj tai siejasi, kas šauliui yra svarbiau, meilė Tėvynei, meilė merginai, o galbūt LŠS yra būtent ta vieta kurioje puikiai dera abi šios meilės. Pabandysiu atsakyti į šį klausimą, na o jeigu ir neatsakyti, tai vienareikšmiškai sukelti dar daugiau diskusijų jūsų galvose. </a:t>
            </a:r>
          </a:p>
        </p:txBody>
      </p:sp>
      <p:sp>
        <p:nvSpPr>
          <p:cNvPr id="4" name="Skaidrės numerio vietos rezervavimo ženklas 3"/>
          <p:cNvSpPr>
            <a:spLocks noGrp="1"/>
          </p:cNvSpPr>
          <p:nvPr>
            <p:ph type="sldNum" sz="quarter" idx="5"/>
          </p:nvPr>
        </p:nvSpPr>
        <p:spPr/>
        <p:txBody>
          <a:bodyPr/>
          <a:lstStyle/>
          <a:p>
            <a:fld id="{B03F4D6C-7CBC-4B9E-9917-C73614FD7EA4}" type="slidenum">
              <a:rPr lang="lt-LT" smtClean="0"/>
              <a:t>1</a:t>
            </a:fld>
            <a:endParaRPr lang="lt-LT"/>
          </a:p>
        </p:txBody>
      </p:sp>
    </p:spTree>
    <p:extLst>
      <p:ext uri="{BB962C8B-B14F-4D97-AF65-F5344CB8AC3E}">
        <p14:creationId xmlns:p14="http://schemas.microsoft.com/office/powerpoint/2010/main" val="1271818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1989 metais Lietuvoje </a:t>
            </a:r>
            <a:r>
              <a:rPr lang="lt-LT" sz="1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atkurus</a:t>
            </a:r>
            <a:r>
              <a:rPr lang="lt-LT"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Šaulių sąjungą, į organizacijos atkuriamąją veiklą įsijungė Vlado Putvinskio vaikaitis Rimantas </a:t>
            </a:r>
            <a:r>
              <a:rPr lang="lt-LT" sz="1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Pūtvis</a:t>
            </a:r>
            <a:r>
              <a:rPr lang="lt-LT"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ilgą laiką jis buvo LŠS Centro valdybos narys. Šaulių sąjungoje įsteigus LŠS </a:t>
            </a:r>
            <a:r>
              <a:rPr lang="lt-LT" sz="1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V.Putvinskio-Pūtvio</a:t>
            </a:r>
            <a:r>
              <a:rPr lang="lt-LT"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klubą, klubo veikloje aktyviai reiškiasi </a:t>
            </a:r>
            <a:r>
              <a:rPr lang="lt-LT" sz="1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V.Putvinskio</a:t>
            </a:r>
            <a:r>
              <a:rPr lang="lt-LT"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provaikaitis architektas Stasys </a:t>
            </a:r>
            <a:r>
              <a:rPr lang="lt-LT" sz="1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Pūtvis</a:t>
            </a:r>
            <a:r>
              <a:rPr lang="lt-LT"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eilę metų jis renkamas klubo tarybos nariu. Klubo narys ir gen. </a:t>
            </a:r>
            <a:r>
              <a:rPr lang="lt-LT" sz="1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P.Plechavičiaus</a:t>
            </a:r>
            <a:r>
              <a:rPr lang="lt-LT"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šaulių 6-os rinktinės šaulys </a:t>
            </a:r>
            <a:r>
              <a:rPr lang="lt-LT" sz="1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proprovaikaitis</a:t>
            </a:r>
            <a:r>
              <a:rPr lang="lt-LT"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Tautvilas </a:t>
            </a:r>
            <a:r>
              <a:rPr lang="lt-LT" sz="1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Pūtvis</a:t>
            </a:r>
            <a:r>
              <a:rPr lang="lt-LT"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kuris sėkmingai ūkininkauja paveldėtame Graužikų ūkyje. Žmuidzinavičių palikuonis Paulius </a:t>
            </a:r>
            <a:r>
              <a:rPr lang="lt-LT" sz="1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Stasiukaitis</a:t>
            </a:r>
            <a:r>
              <a:rPr lang="lt-LT"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aktyvus LŠS Garbės sargybos kuopos šaulys.</a:t>
            </a:r>
            <a:endParaRPr lang="lt-LT" dirty="0"/>
          </a:p>
        </p:txBody>
      </p:sp>
      <p:sp>
        <p:nvSpPr>
          <p:cNvPr id="4" name="Skaidrės numerio vietos rezervavimo ženklas 3"/>
          <p:cNvSpPr>
            <a:spLocks noGrp="1"/>
          </p:cNvSpPr>
          <p:nvPr>
            <p:ph type="sldNum" sz="quarter" idx="5"/>
          </p:nvPr>
        </p:nvSpPr>
        <p:spPr/>
        <p:txBody>
          <a:bodyPr/>
          <a:lstStyle/>
          <a:p>
            <a:fld id="{B03F4D6C-7CBC-4B9E-9917-C73614FD7EA4}" type="slidenum">
              <a:rPr lang="lt-LT" smtClean="0"/>
              <a:t>10</a:t>
            </a:fld>
            <a:endParaRPr lang="lt-LT"/>
          </a:p>
        </p:txBody>
      </p:sp>
    </p:spTree>
    <p:extLst>
      <p:ext uri="{BB962C8B-B14F-4D97-AF65-F5344CB8AC3E}">
        <p14:creationId xmlns:p14="http://schemas.microsoft.com/office/powerpoint/2010/main" val="4229879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B03F4D6C-7CBC-4B9E-9917-C73614FD7EA4}" type="slidenum">
              <a:rPr lang="lt-LT" smtClean="0"/>
              <a:t>11</a:t>
            </a:fld>
            <a:endParaRPr lang="lt-LT"/>
          </a:p>
        </p:txBody>
      </p:sp>
    </p:spTree>
    <p:extLst>
      <p:ext uri="{BB962C8B-B14F-4D97-AF65-F5344CB8AC3E}">
        <p14:creationId xmlns:p14="http://schemas.microsoft.com/office/powerpoint/2010/main" val="204203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ar </a:t>
            </a:r>
            <a:r>
              <a:rPr lang="lt-LT" dirty="0" err="1"/>
              <a:t>šaulystė</a:t>
            </a:r>
            <a:r>
              <a:rPr lang="lt-LT" dirty="0"/>
              <a:t> iš kartos į kartą – apgalvotas pasirinkimas, ar nebylus protėvių šauksmas, ir kas skatina tęsti </a:t>
            </a:r>
            <a:r>
              <a:rPr lang="lt-LT" dirty="0" err="1"/>
              <a:t>šauliškos</a:t>
            </a:r>
            <a:r>
              <a:rPr lang="lt-LT" dirty="0"/>
              <a:t> šeimos tradicijas savo šeimoje.</a:t>
            </a:r>
          </a:p>
          <a:p>
            <a:endParaRPr lang="lt-LT" dirty="0"/>
          </a:p>
        </p:txBody>
      </p:sp>
      <p:sp>
        <p:nvSpPr>
          <p:cNvPr id="4" name="Skaidrės numerio vietos rezervavimo ženklas 3"/>
          <p:cNvSpPr>
            <a:spLocks noGrp="1"/>
          </p:cNvSpPr>
          <p:nvPr>
            <p:ph type="sldNum" sz="quarter" idx="5"/>
          </p:nvPr>
        </p:nvSpPr>
        <p:spPr/>
        <p:txBody>
          <a:bodyPr/>
          <a:lstStyle/>
          <a:p>
            <a:fld id="{B03F4D6C-7CBC-4B9E-9917-C73614FD7EA4}" type="slidenum">
              <a:rPr lang="lt-LT" smtClean="0"/>
              <a:t>12</a:t>
            </a:fld>
            <a:endParaRPr lang="lt-LT"/>
          </a:p>
        </p:txBody>
      </p:sp>
    </p:spTree>
    <p:extLst>
      <p:ext uri="{BB962C8B-B14F-4D97-AF65-F5344CB8AC3E}">
        <p14:creationId xmlns:p14="http://schemas.microsoft.com/office/powerpoint/2010/main" val="960713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B03F4D6C-7CBC-4B9E-9917-C73614FD7EA4}" type="slidenum">
              <a:rPr lang="lt-LT" smtClean="0"/>
              <a:t>13</a:t>
            </a:fld>
            <a:endParaRPr lang="lt-LT"/>
          </a:p>
        </p:txBody>
      </p:sp>
    </p:spTree>
    <p:extLst>
      <p:ext uri="{BB962C8B-B14F-4D97-AF65-F5344CB8AC3E}">
        <p14:creationId xmlns:p14="http://schemas.microsoft.com/office/powerpoint/2010/main" val="631621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B03F4D6C-7CBC-4B9E-9917-C73614FD7EA4}" type="slidenum">
              <a:rPr lang="lt-LT" smtClean="0"/>
              <a:t>14</a:t>
            </a:fld>
            <a:endParaRPr lang="lt-LT"/>
          </a:p>
        </p:txBody>
      </p:sp>
    </p:spTree>
    <p:extLst>
      <p:ext uri="{BB962C8B-B14F-4D97-AF65-F5344CB8AC3E}">
        <p14:creationId xmlns:p14="http://schemas.microsoft.com/office/powerpoint/2010/main" val="1390651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B03F4D6C-7CBC-4B9E-9917-C73614FD7EA4}" type="slidenum">
              <a:rPr lang="lt-LT" smtClean="0"/>
              <a:t>2</a:t>
            </a:fld>
            <a:endParaRPr lang="lt-LT"/>
          </a:p>
        </p:txBody>
      </p:sp>
    </p:spTree>
    <p:extLst>
      <p:ext uri="{BB962C8B-B14F-4D97-AF65-F5344CB8AC3E}">
        <p14:creationId xmlns:p14="http://schemas.microsoft.com/office/powerpoint/2010/main" val="358273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LŠS įkurta 1919 m., tačiau norint kalbėti apie LŠS įkūrimą ir jos įkūrėjus, mums būtina šiek tiek sugrįžti į praeitį. LŠS įkūrėjas Vladas Putvinskis </a:t>
            </a:r>
            <a:r>
              <a:rPr lang="lt-LT" sz="1800" dirty="0">
                <a:effectLst/>
                <a:latin typeface="Calibri" panose="020F0502020204030204" pitchFamily="34" charset="0"/>
                <a:ea typeface="Calibri" panose="020F0502020204030204" pitchFamily="34" charset="0"/>
                <a:cs typeface="Times New Roman" panose="02020603050405020304" pitchFamily="18" charset="0"/>
              </a:rPr>
              <a:t>siekė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sušaulinti</a:t>
            </a:r>
            <a:r>
              <a:rPr lang="lt-LT" sz="1800" dirty="0">
                <a:effectLst/>
                <a:latin typeface="Calibri" panose="020F0502020204030204" pitchFamily="34" charset="0"/>
                <a:ea typeface="Calibri" panose="020F0502020204030204" pitchFamily="34" charset="0"/>
                <a:cs typeface="Times New Roman" panose="02020603050405020304" pitchFamily="18" charset="0"/>
              </a:rPr>
              <a:t> Lietuvą. Bet tai nereiškė, kad visi Lietuvos gyventojai būtų šaulių organizacijos nariais. Jis siekė, kad visi Lietuvos gyventojai taptų valstybės-tėvynės gynėjais. </a:t>
            </a:r>
            <a:r>
              <a:rPr lang="lt-LT"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Šią ypatingą savybę – būti tėvynės gynėju ir kovoti už Lietuvos laisvę, jis paveldėjo nuo savo kilmingos giminės protėvių – </a:t>
            </a:r>
            <a:r>
              <a:rPr lang="lt-LT" sz="1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Broel</a:t>
            </a:r>
            <a:r>
              <a:rPr lang="lt-LT"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-Pliaterių ir Putvinskių giminių</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endParaRPr lang="lt-LT" dirty="0"/>
          </a:p>
        </p:txBody>
      </p:sp>
      <p:sp>
        <p:nvSpPr>
          <p:cNvPr id="4" name="Skaidrės numerio vietos rezervavimo ženklas 3"/>
          <p:cNvSpPr>
            <a:spLocks noGrp="1"/>
          </p:cNvSpPr>
          <p:nvPr>
            <p:ph type="sldNum" sz="quarter" idx="5"/>
          </p:nvPr>
        </p:nvSpPr>
        <p:spPr/>
        <p:txBody>
          <a:bodyPr/>
          <a:lstStyle/>
          <a:p>
            <a:fld id="{B03F4D6C-7CBC-4B9E-9917-C73614FD7EA4}" type="slidenum">
              <a:rPr lang="lt-LT" smtClean="0"/>
              <a:t>3</a:t>
            </a:fld>
            <a:endParaRPr lang="lt-LT"/>
          </a:p>
        </p:txBody>
      </p:sp>
    </p:spTree>
    <p:extLst>
      <p:ext uri="{BB962C8B-B14F-4D97-AF65-F5344CB8AC3E}">
        <p14:creationId xmlns:p14="http://schemas.microsoft.com/office/powerpoint/2010/main" val="22673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a:t>
            </a:r>
            <a:r>
              <a:rPr lang="lt-LT" dirty="0" err="1"/>
              <a:t>Lietuviškaja</a:t>
            </a:r>
            <a:r>
              <a:rPr lang="lt-LT" dirty="0"/>
              <a:t> Žana </a:t>
            </a:r>
            <a:r>
              <a:rPr lang="lt-LT" dirty="0" err="1"/>
              <a:t>d‘Ark</a:t>
            </a:r>
            <a:r>
              <a:rPr lang="lt-LT" dirty="0"/>
              <a:t>“ – taip buvo vadinama 1831 m. sukilimo prieš carinę Rusijos okupaciją sukilėlių karinių pajėgų kapitonė, nacionalinė didvyrė grafaitė Emilija </a:t>
            </a:r>
            <a:r>
              <a:rPr lang="lt-LT" dirty="0" err="1"/>
              <a:t>Pliaterytė</a:t>
            </a:r>
            <a:r>
              <a:rPr lang="lt-LT" dirty="0"/>
              <a:t>. Sukilimui pralaimėjus, jai buvo pasiūlyta pasitraukti į Prūsiją ir ten </a:t>
            </a:r>
            <a:r>
              <a:rPr lang="lt-LT" dirty="0" err="1"/>
              <a:t>internuotis</a:t>
            </a:r>
            <a:r>
              <a:rPr lang="lt-LT" dirty="0"/>
              <a:t>, tačiau Emilija pareiškė kol gyva, kovos už Tėvynę.</a:t>
            </a:r>
          </a:p>
          <a:p>
            <a:r>
              <a:rPr lang="lt-LT"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Į 1831 m. sukilimo batalijas aktyviai buvo įsijungęs ir Šilo </a:t>
            </a:r>
            <a:r>
              <a:rPr lang="lt-LT" sz="1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Pavėžupio</a:t>
            </a:r>
            <a:r>
              <a:rPr lang="lt-LT"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Gaugarių</a:t>
            </a:r>
            <a:r>
              <a:rPr lang="lt-LT"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Graužikų ir </a:t>
            </a:r>
            <a:r>
              <a:rPr lang="lt-LT" sz="1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Šardankšių</a:t>
            </a:r>
            <a:r>
              <a:rPr lang="lt-LT"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dvarų paveldėtojas, Šiaulių apskrities bajorų maršalka </a:t>
            </a:r>
            <a:r>
              <a:rPr lang="lt-LT" sz="1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Hermenhildas</a:t>
            </a:r>
            <a:r>
              <a:rPr lang="lt-LT"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Kazimieras Putvinskis, kurio tėvas Dionizas Putvinskis buvo Lietuvos vyriausiojo teismo teisėjas, LDK kavalerijos </a:t>
            </a:r>
            <a:r>
              <a:rPr lang="lt-LT" sz="1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karužas</a:t>
            </a:r>
            <a:r>
              <a:rPr lang="lt-LT"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Hermenhildas</a:t>
            </a:r>
            <a:r>
              <a:rPr lang="lt-LT"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Kazimieras Putvinskis savo lėšomis apginklavo didelį būrį sukilėlių ir rėmė sukilėlius viso sukilimo metu</a:t>
            </a:r>
            <a:endParaRPr lang="lt-LT" dirty="0"/>
          </a:p>
        </p:txBody>
      </p:sp>
      <p:sp>
        <p:nvSpPr>
          <p:cNvPr id="4" name="Skaidrės numerio vietos rezervavimo ženklas 3"/>
          <p:cNvSpPr>
            <a:spLocks noGrp="1"/>
          </p:cNvSpPr>
          <p:nvPr>
            <p:ph type="sldNum" sz="quarter" idx="5"/>
          </p:nvPr>
        </p:nvSpPr>
        <p:spPr/>
        <p:txBody>
          <a:bodyPr/>
          <a:lstStyle/>
          <a:p>
            <a:fld id="{B03F4D6C-7CBC-4B9E-9917-C73614FD7EA4}" type="slidenum">
              <a:rPr lang="lt-LT" smtClean="0"/>
              <a:t>4</a:t>
            </a:fld>
            <a:endParaRPr lang="lt-LT"/>
          </a:p>
        </p:txBody>
      </p:sp>
    </p:spTree>
    <p:extLst>
      <p:ext uri="{BB962C8B-B14F-4D97-AF65-F5344CB8AC3E}">
        <p14:creationId xmlns:p14="http://schemas.microsoft.com/office/powerpoint/2010/main" val="274213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1863 metais Lenkijoje ir Lietuvoje įsiliepsnojo naujas sukilimas prieš okupacinę Rusijos imperiją. Šiame sukilime aktyviai dalyvavo Rapolas Viktoras </a:t>
            </a:r>
            <a:r>
              <a:rPr lang="lt-LT" sz="1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Florencijus</a:t>
            </a:r>
            <a:r>
              <a:rPr lang="lt-LT"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Putvinskis</a:t>
            </a:r>
            <a:r>
              <a:rPr lang="lt-LT" sz="1800" dirty="0">
                <a:effectLst/>
                <a:latin typeface="Calibri" panose="020F0502020204030204" pitchFamily="34" charset="0"/>
                <a:ea typeface="Calibri" panose="020F0502020204030204" pitchFamily="34" charset="0"/>
                <a:cs typeface="Times New Roman" panose="02020603050405020304" pitchFamily="18" charset="0"/>
              </a:rPr>
              <a:t>, kuris buvo susižiedavęs ir vėliau vedė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Idaliją</a:t>
            </a:r>
            <a:r>
              <a:rPr lang="lt-LT" sz="1800" dirty="0">
                <a:effectLst/>
                <a:latin typeface="Calibri" panose="020F0502020204030204" pitchFamily="34" charset="0"/>
                <a:ea typeface="Calibri" panose="020F0502020204030204" pitchFamily="34" charset="0"/>
                <a:cs typeface="Times New Roman" panose="02020603050405020304" pitchFamily="18" charset="0"/>
              </a:rPr>
              <a:t>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Broel-Pliateraitę</a:t>
            </a:r>
            <a:r>
              <a:rPr lang="lt-LT" sz="1800" dirty="0">
                <a:effectLst/>
                <a:latin typeface="Calibri" panose="020F0502020204030204" pitchFamily="34" charset="0"/>
                <a:ea typeface="Calibri" panose="020F0502020204030204" pitchFamily="34" charset="0"/>
                <a:cs typeface="Times New Roman" panose="02020603050405020304" pitchFamily="18" charset="0"/>
              </a:rPr>
              <a:t>. Rapolas Putvinskis iš Prūsijos nupirko ginklus, jais apginklavo didelį sukilėlių būrį ir jį apmokė Kelmės turgaus aikštėje. Iki šiol Graužikų dvarvietėje Žvėryno kalno papėdėje stovi ąžuolas, kurio drevėse ir šakose, pagal to meto prisiminimus buvo, buvo slepiami sukilėlių ginklai. Malšinant sukilimą,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R.Putvinskis</a:t>
            </a:r>
            <a:r>
              <a:rPr lang="lt-LT" sz="1800" dirty="0">
                <a:effectLst/>
                <a:latin typeface="Calibri" panose="020F0502020204030204" pitchFamily="34" charset="0"/>
                <a:ea typeface="Calibri" panose="020F0502020204030204" pitchFamily="34" charset="0"/>
                <a:cs typeface="Times New Roman" panose="02020603050405020304" pitchFamily="18" charset="0"/>
              </a:rPr>
              <a:t> carinės Rusijos administracijos buvo suimtas ir 1863 m. spalio 23 d. ištremtas į Sibirą, dalis jo valdų buvo konfiskuota. </a:t>
            </a:r>
            <a:endParaRPr lang="lt-LT" dirty="0"/>
          </a:p>
        </p:txBody>
      </p:sp>
      <p:sp>
        <p:nvSpPr>
          <p:cNvPr id="4" name="Skaidrės numerio vietos rezervavimo ženklas 3"/>
          <p:cNvSpPr>
            <a:spLocks noGrp="1"/>
          </p:cNvSpPr>
          <p:nvPr>
            <p:ph type="sldNum" sz="quarter" idx="5"/>
          </p:nvPr>
        </p:nvSpPr>
        <p:spPr/>
        <p:txBody>
          <a:bodyPr/>
          <a:lstStyle/>
          <a:p>
            <a:fld id="{B03F4D6C-7CBC-4B9E-9917-C73614FD7EA4}" type="slidenum">
              <a:rPr lang="lt-LT" smtClean="0"/>
              <a:t>5</a:t>
            </a:fld>
            <a:endParaRPr lang="lt-LT"/>
          </a:p>
        </p:txBody>
      </p:sp>
    </p:spTree>
    <p:extLst>
      <p:ext uri="{BB962C8B-B14F-4D97-AF65-F5344CB8AC3E}">
        <p14:creationId xmlns:p14="http://schemas.microsoft.com/office/powerpoint/2010/main" val="4075522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LŠS įkurta 1919 m., tačiau norint kalbėti apie LŠS įkūrimą ir jos įkūrėjus, mums būtina šiek tiek sugrįžti į praeitį. LŠS įkūrėjas Vladas Putvinskis. </a:t>
            </a:r>
          </a:p>
        </p:txBody>
      </p:sp>
      <p:sp>
        <p:nvSpPr>
          <p:cNvPr id="4" name="Skaidrės numerio vietos rezervavimo ženklas 3"/>
          <p:cNvSpPr>
            <a:spLocks noGrp="1"/>
          </p:cNvSpPr>
          <p:nvPr>
            <p:ph type="sldNum" sz="quarter" idx="5"/>
          </p:nvPr>
        </p:nvSpPr>
        <p:spPr/>
        <p:txBody>
          <a:bodyPr/>
          <a:lstStyle/>
          <a:p>
            <a:fld id="{B03F4D6C-7CBC-4B9E-9917-C73614FD7EA4}" type="slidenum">
              <a:rPr lang="lt-LT" smtClean="0"/>
              <a:t>6</a:t>
            </a:fld>
            <a:endParaRPr lang="lt-LT"/>
          </a:p>
        </p:txBody>
      </p:sp>
    </p:spTree>
    <p:extLst>
      <p:ext uri="{BB962C8B-B14F-4D97-AF65-F5344CB8AC3E}">
        <p14:creationId xmlns:p14="http://schemas.microsoft.com/office/powerpoint/2010/main" val="877080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Savo giminaitės, senelio ir tėvo pėdomis žengė ir 1873 m. Rygoje gimęs Vladas Gerardas Putvinskis.</a:t>
            </a:r>
            <a:r>
              <a:rPr lang="lt-LT" sz="1800" dirty="0">
                <a:effectLst/>
                <a:latin typeface="Calibri" panose="020F0502020204030204" pitchFamily="34" charset="0"/>
                <a:ea typeface="Calibri" panose="020F0502020204030204" pitchFamily="34" charset="0"/>
                <a:cs typeface="Times New Roman" panose="02020603050405020304" pitchFamily="18" charset="0"/>
              </a:rPr>
              <a:t> Augęs lenkiškoje aplinkoje, namuose kalbėjęs lenkiškai, bet apie 1900 metus su žmona Emilija (Vladas buvo vedęs bajoraitę Emilija Gruzdytę, vyskupo Motiejaus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valančiaus</a:t>
            </a:r>
            <a:r>
              <a:rPr lang="lt-LT" sz="1800" dirty="0">
                <a:effectLst/>
                <a:latin typeface="Calibri" panose="020F0502020204030204" pitchFamily="34" charset="0"/>
                <a:ea typeface="Calibri" panose="020F0502020204030204" pitchFamily="34" charset="0"/>
                <a:cs typeface="Times New Roman" panose="02020603050405020304" pitchFamily="18" charset="0"/>
              </a:rPr>
              <a:t> giminaitę) apsisprendė būti lietuviais, ėmė mokytis lietuvių kalbos. </a:t>
            </a:r>
            <a:r>
              <a:rPr lang="lt-LT"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Paveiktas lietuvybės Vladas Putvinskis Šilo </a:t>
            </a:r>
            <a:r>
              <a:rPr lang="lt-LT" sz="1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Pavėžupyje</a:t>
            </a:r>
            <a:r>
              <a:rPr lang="lt-LT"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įsteigė pirmąją slaptą lietuvišką pradinę mokyklą, kitais metais buvo atidaryta slapta mokykla Graužikuose (pastatas išlikęs iki šių dienų</a:t>
            </a:r>
            <a:r>
              <a:rPr lang="lt-LT" sz="1800" dirty="0">
                <a:effectLst/>
                <a:latin typeface="Calibri" panose="020F0502020204030204" pitchFamily="34" charset="0"/>
                <a:ea typeface="Calibri" panose="020F0502020204030204" pitchFamily="34" charset="0"/>
                <a:cs typeface="Times New Roman" panose="02020603050405020304" pitchFamily="18" charset="0"/>
              </a:rPr>
              <a:t>).</a:t>
            </a:r>
          </a:p>
          <a:p>
            <a:r>
              <a:rPr lang="lt-LT" sz="1800" dirty="0">
                <a:effectLst/>
                <a:latin typeface="Calibri" panose="020F0502020204030204" pitchFamily="34" charset="0"/>
                <a:ea typeface="Calibri" panose="020F0502020204030204" pitchFamily="34" charset="0"/>
                <a:cs typeface="Times New Roman" panose="02020603050405020304" pitchFamily="18" charset="0"/>
              </a:rPr>
              <a:t>Už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knygnešystę</a:t>
            </a:r>
            <a:r>
              <a:rPr lang="lt-LT" sz="1800" dirty="0">
                <a:effectLst/>
                <a:latin typeface="Calibri" panose="020F0502020204030204" pitchFamily="34" charset="0"/>
                <a:ea typeface="Calibri" panose="020F0502020204030204" pitchFamily="34" charset="0"/>
                <a:cs typeface="Times New Roman" panose="02020603050405020304" pitchFamily="18" charset="0"/>
              </a:rPr>
              <a:t>, aktyvų dalyvavimą 1905 m. revoliucijos įvykiuose ir agitaciją prieš carą 1906 m. buvo suimtas ir keletą mėnesių kalėjo Šiaulių ir Kauno kalėjimuose. Antrą kartą už politinę veiklą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V.Putvinskis</a:t>
            </a:r>
            <a:r>
              <a:rPr lang="lt-LT" sz="1800" dirty="0">
                <a:effectLst/>
                <a:latin typeface="Calibri" panose="020F0502020204030204" pitchFamily="34" charset="0"/>
                <a:ea typeface="Calibri" panose="020F0502020204030204" pitchFamily="34" charset="0"/>
                <a:cs typeface="Times New Roman" panose="02020603050405020304" pitchFamily="18" charset="0"/>
              </a:rPr>
              <a:t> buvo suimtas 1914 m. ir buvo ištremtas į Žemutinio Naugardo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Voskresensko</a:t>
            </a:r>
            <a:r>
              <a:rPr lang="lt-LT" sz="1800" dirty="0">
                <a:effectLst/>
                <a:latin typeface="Calibri" panose="020F0502020204030204" pitchFamily="34" charset="0"/>
                <a:ea typeface="Calibri" panose="020F0502020204030204" pitchFamily="34" charset="0"/>
                <a:cs typeface="Times New Roman" panose="02020603050405020304" pitchFamily="18" charset="0"/>
              </a:rPr>
              <a:t> kaimą. </a:t>
            </a:r>
          </a:p>
          <a:p>
            <a:endParaRPr lang="lt-LT" dirty="0"/>
          </a:p>
        </p:txBody>
      </p:sp>
      <p:sp>
        <p:nvSpPr>
          <p:cNvPr id="4" name="Skaidrės numerio vietos rezervavimo ženklas 3"/>
          <p:cNvSpPr>
            <a:spLocks noGrp="1"/>
          </p:cNvSpPr>
          <p:nvPr>
            <p:ph type="sldNum" sz="quarter" idx="5"/>
          </p:nvPr>
        </p:nvSpPr>
        <p:spPr/>
        <p:txBody>
          <a:bodyPr/>
          <a:lstStyle/>
          <a:p>
            <a:fld id="{B03F4D6C-7CBC-4B9E-9917-C73614FD7EA4}" type="slidenum">
              <a:rPr lang="lt-LT" smtClean="0"/>
              <a:t>7</a:t>
            </a:fld>
            <a:endParaRPr lang="lt-LT"/>
          </a:p>
        </p:txBody>
      </p:sp>
    </p:spTree>
    <p:extLst>
      <p:ext uri="{BB962C8B-B14F-4D97-AF65-F5344CB8AC3E}">
        <p14:creationId xmlns:p14="http://schemas.microsoft.com/office/powerpoint/2010/main" val="152788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Jo žmona Emilija aktyviai įsijungė į Šaulių sąjungos įkūrimo veiklą.</a:t>
            </a:r>
            <a:r>
              <a:rPr lang="lt-LT" sz="1800" dirty="0">
                <a:effectLst/>
                <a:latin typeface="Calibri" panose="020F0502020204030204" pitchFamily="34" charset="0"/>
                <a:ea typeface="Calibri" panose="020F0502020204030204" pitchFamily="34" charset="0"/>
                <a:cs typeface="Times New Roman" panose="02020603050405020304" pitchFamily="18" charset="0"/>
              </a:rPr>
              <a:t> Buvo viena pirmųjų moterų šaulių. 1933 m. liepos 23 d.  per pirmąjį visuotinį moterų šaulių suvažiavimą buvo išrinkta LŠS moterų šaulių garbės pirmininke, šaulės ją vadino „Šaulių močiute“. </a:t>
            </a:r>
            <a:endParaRPr lang="lt-LT" dirty="0"/>
          </a:p>
        </p:txBody>
      </p:sp>
      <p:sp>
        <p:nvSpPr>
          <p:cNvPr id="4" name="Skaidrės numerio vietos rezervavimo ženklas 3"/>
          <p:cNvSpPr>
            <a:spLocks noGrp="1"/>
          </p:cNvSpPr>
          <p:nvPr>
            <p:ph type="sldNum" sz="quarter" idx="5"/>
          </p:nvPr>
        </p:nvSpPr>
        <p:spPr/>
        <p:txBody>
          <a:bodyPr/>
          <a:lstStyle/>
          <a:p>
            <a:fld id="{B03F4D6C-7CBC-4B9E-9917-C73614FD7EA4}" type="slidenum">
              <a:rPr lang="lt-LT" smtClean="0"/>
              <a:t>8</a:t>
            </a:fld>
            <a:endParaRPr lang="lt-LT"/>
          </a:p>
        </p:txBody>
      </p:sp>
    </p:spTree>
    <p:extLst>
      <p:ext uri="{BB962C8B-B14F-4D97-AF65-F5344CB8AC3E}">
        <p14:creationId xmlns:p14="http://schemas.microsoft.com/office/powerpoint/2010/main" val="1342028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Vyriausias sūnus Stasys Putvinskis</a:t>
            </a:r>
            <a:r>
              <a:rPr lang="lt-LT" sz="1800" dirty="0">
                <a:effectLst/>
                <a:latin typeface="Calibri" panose="020F0502020204030204" pitchFamily="34" charset="0"/>
                <a:ea typeface="Calibri" panose="020F0502020204030204" pitchFamily="34" charset="0"/>
                <a:cs typeface="Times New Roman" panose="02020603050405020304" pitchFamily="18" charset="0"/>
              </a:rPr>
              <a:t> (nuo 1938 m. –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Pūtvis</a:t>
            </a:r>
            <a:r>
              <a:rPr lang="lt-LT" sz="1800" dirty="0">
                <a:effectLst/>
                <a:latin typeface="Calibri" panose="020F0502020204030204" pitchFamily="34" charset="0"/>
                <a:ea typeface="Calibri" panose="020F0502020204030204" pitchFamily="34" charset="0"/>
                <a:cs typeface="Times New Roman" panose="02020603050405020304" pitchFamily="18" charset="0"/>
              </a:rPr>
              <a:t>). 1919 m. savanoriu įstojo į Lietuvos kariuomenę. 1919 m. gruodžio mėn. baigė Karo mokyklą. Dalyvavo Nepriklausomybės kovose su Lenkijos kariuomene. Už pasižymėjimą žvalgybos žygiuose lenkų užfrontėje buvo apdovanotas Vyčio Kryžiumi.</a:t>
            </a:r>
          </a:p>
          <a:p>
            <a:r>
              <a:rPr lang="lt-LT"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Duktė Ona </a:t>
            </a:r>
            <a:r>
              <a:rPr lang="lt-LT" sz="1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Putvinskaitė-Tercijonienė</a:t>
            </a:r>
            <a:r>
              <a:rPr lang="lt-LT" sz="1800" dirty="0">
                <a:effectLst/>
                <a:latin typeface="Calibri" panose="020F0502020204030204" pitchFamily="34" charset="0"/>
                <a:ea typeface="Calibri" panose="020F0502020204030204" pitchFamily="34" charset="0"/>
                <a:cs typeface="Times New Roman" panose="02020603050405020304" pitchFamily="18" charset="0"/>
              </a:rPr>
              <a:t>. Nuo 1919 m. dirbo Šaulių sąjungoje. 1927 m. kovo 14 d. išrinkta Kauno šaulių būrio Moterų sekcijos pirmininke, buvo pirmoji Kauno šaulių būrio moterų skyriaus vadė. Pirmajame visuotiniame šaulių moterų suvažiavime (1933 07 23) buvo išrinkta į šaulių moterų centro komitetą, buvo komiteto prezidiumo ir Sveikatos sekcijos vedėja. Su kitais organizavo Šaulių sąjungos sanitarijos kursus, dėstė šaulių moterų kursuose, stovyklose, skaitė paskaitas suvažiavimuose, rašė „Trimitui</a:t>
            </a:r>
          </a:p>
          <a:p>
            <a:r>
              <a:rPr lang="lt-LT"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Sūnus Vytautas Putvinskis nuo 1919 metų mokėsi Dotnuvos žemės ūkio technikume</a:t>
            </a:r>
            <a:r>
              <a:rPr lang="lt-LT" sz="1800" dirty="0">
                <a:effectLst/>
                <a:latin typeface="Calibri" panose="020F0502020204030204" pitchFamily="34" charset="0"/>
                <a:ea typeface="Calibri" panose="020F0502020204030204" pitchFamily="34" charset="0"/>
                <a:cs typeface="Times New Roman" panose="02020603050405020304" pitchFamily="18" charset="0"/>
              </a:rPr>
              <a:t>, kur aktyviai reiškėsi įsteigiant technikumo šaulių būrį. Buvo išrinktas šio būrio iždininku, vėliau – pirmininku. Žaidė Dotnuvos futbolo komandoje „Šaulys“. Su technikumo šauliais 1923 m. sausio 10-15 d. dalyvavo Klaipėdos atvadavimo operacijoje, už ką buvo apdovanotas Klaipėdos krašto atvadavimo medaliu. 1927 – 1934 m. Kelmės šaulių būrio pirmininkas, vienas iš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V.Putvinskio</a:t>
            </a:r>
            <a:r>
              <a:rPr lang="lt-LT" sz="1800" dirty="0">
                <a:effectLst/>
                <a:latin typeface="Calibri" panose="020F0502020204030204" pitchFamily="34" charset="0"/>
                <a:ea typeface="Calibri" panose="020F0502020204030204" pitchFamily="34" charset="0"/>
                <a:cs typeface="Times New Roman" panose="02020603050405020304" pitchFamily="18" charset="0"/>
              </a:rPr>
              <a:t> vardo muziejaus įsteigėjas, Graužikų jaunųjų ūkininkų ratelio pirmininkas.</a:t>
            </a:r>
          </a:p>
          <a:p>
            <a:r>
              <a:rPr lang="lt-LT"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Duktė Sofija </a:t>
            </a:r>
            <a:r>
              <a:rPr lang="lt-LT" sz="1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Putvinskaitė-Mantautienė</a:t>
            </a:r>
            <a:r>
              <a:rPr lang="lt-LT"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į Šaulių sąjungos veiklą įsijungė 1919 m.</a:t>
            </a:r>
            <a:r>
              <a:rPr lang="lt-LT" sz="1800" dirty="0">
                <a:effectLst/>
                <a:latin typeface="Calibri" panose="020F0502020204030204" pitchFamily="34" charset="0"/>
                <a:ea typeface="Calibri" panose="020F0502020204030204" pitchFamily="34" charset="0"/>
                <a:cs typeface="Times New Roman" panose="02020603050405020304" pitchFamily="18" charset="0"/>
              </a:rPr>
              <a:t> 1920 – 1922 m. Kauno šaulių būrio moterų būrio sekretorė ir moterų šaulių sporto vadovė. 1923 m. prasidėjus Klaipėdos krašto sukilimui, kartu su žymia Lietuvos </a:t>
            </a:r>
            <a:r>
              <a:rPr lang="lt-LT" sz="1800" dirty="0" err="1">
                <a:effectLst/>
                <a:latin typeface="Calibri" panose="020F0502020204030204" pitchFamily="34" charset="0"/>
                <a:ea typeface="Calibri" panose="020F0502020204030204" pitchFamily="34" charset="0"/>
                <a:cs typeface="Times New Roman" panose="02020603050405020304" pitchFamily="18" charset="0"/>
              </a:rPr>
              <a:t>žvalgybininke</a:t>
            </a:r>
            <a:r>
              <a:rPr lang="lt-LT" sz="1800" dirty="0">
                <a:effectLst/>
                <a:latin typeface="Calibri" panose="020F0502020204030204" pitchFamily="34" charset="0"/>
                <a:ea typeface="Calibri" panose="020F0502020204030204" pitchFamily="34" charset="0"/>
                <a:cs typeface="Times New Roman" panose="02020603050405020304" pitchFamily="18" charset="0"/>
              </a:rPr>
              <a:t> Marcele Kubiliūte įsteigė Klaipėdos krašto sukilimui remti komitetą. Viena iš Šaulių sąjungos tremtyje iniciatorė.</a:t>
            </a:r>
          </a:p>
          <a:p>
            <a:r>
              <a:rPr lang="lt-LT"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Jauniausioji duktė Emilija </a:t>
            </a:r>
            <a:r>
              <a:rPr lang="lt-LT" sz="1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Putvinskaitė-Pūtvytė</a:t>
            </a:r>
            <a:r>
              <a:rPr lang="lt-LT"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aktyviai dalyvavo Šaulių sąjungos ir Skautų sąjungos veikloje,</a:t>
            </a:r>
            <a:r>
              <a:rPr lang="lt-LT" sz="1800" dirty="0">
                <a:effectLst/>
                <a:latin typeface="Calibri" panose="020F0502020204030204" pitchFamily="34" charset="0"/>
                <a:ea typeface="Calibri" panose="020F0502020204030204" pitchFamily="34" charset="0"/>
                <a:cs typeface="Times New Roman" panose="02020603050405020304" pitchFamily="18" charset="0"/>
              </a:rPr>
              <a:t> buvo Vytauto Didžiojo universiteto šaulių moterų skyrių organizatorė ir pirmininkė, jos iniciatyva buvo įsteigtos studentų korporacijos „Saja“ ir „Živilė“. </a:t>
            </a:r>
          </a:p>
          <a:p>
            <a:r>
              <a:rPr lang="lt-LT" sz="1800" dirty="0">
                <a:effectLst/>
                <a:latin typeface="Calibri" panose="020F0502020204030204" pitchFamily="34" charset="0"/>
                <a:cs typeface="Times New Roman" panose="02020603050405020304" pitchFamily="18" charset="0"/>
              </a:rPr>
              <a:t>Organizacijoje ir šalies gynyboje taip pat aktyviai veikė: sesuo, žentas ir kiti giminės atstovai. </a:t>
            </a:r>
            <a:endParaRPr lang="lt-LT" dirty="0"/>
          </a:p>
        </p:txBody>
      </p:sp>
      <p:sp>
        <p:nvSpPr>
          <p:cNvPr id="4" name="Skaidrės numerio vietos rezervavimo ženklas 3"/>
          <p:cNvSpPr>
            <a:spLocks noGrp="1"/>
          </p:cNvSpPr>
          <p:nvPr>
            <p:ph type="sldNum" sz="quarter" idx="5"/>
          </p:nvPr>
        </p:nvSpPr>
        <p:spPr/>
        <p:txBody>
          <a:bodyPr/>
          <a:lstStyle/>
          <a:p>
            <a:fld id="{B03F4D6C-7CBC-4B9E-9917-C73614FD7EA4}" type="slidenum">
              <a:rPr lang="lt-LT" smtClean="0"/>
              <a:t>9</a:t>
            </a:fld>
            <a:endParaRPr lang="lt-LT"/>
          </a:p>
        </p:txBody>
      </p:sp>
    </p:spTree>
    <p:extLst>
      <p:ext uri="{BB962C8B-B14F-4D97-AF65-F5344CB8AC3E}">
        <p14:creationId xmlns:p14="http://schemas.microsoft.com/office/powerpoint/2010/main" val="1209030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5E144-D4D3-4015-A71E-7DFDD1CB6B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t-LT"/>
          </a:p>
        </p:txBody>
      </p:sp>
      <p:sp>
        <p:nvSpPr>
          <p:cNvPr id="3" name="Subtitle 2">
            <a:extLst>
              <a:ext uri="{FF2B5EF4-FFF2-40B4-BE49-F238E27FC236}">
                <a16:creationId xmlns:a16="http://schemas.microsoft.com/office/drawing/2014/main" id="{B5FFE9F4-1911-4F8B-87F0-B314B5A70B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a:extLst>
              <a:ext uri="{FF2B5EF4-FFF2-40B4-BE49-F238E27FC236}">
                <a16:creationId xmlns:a16="http://schemas.microsoft.com/office/drawing/2014/main" id="{D691281B-EDB4-4253-8AA8-5ACE2C6965D0}"/>
              </a:ext>
            </a:extLst>
          </p:cNvPr>
          <p:cNvSpPr>
            <a:spLocks noGrp="1"/>
          </p:cNvSpPr>
          <p:nvPr>
            <p:ph type="dt" sz="half" idx="10"/>
          </p:nvPr>
        </p:nvSpPr>
        <p:spPr/>
        <p:txBody>
          <a:bodyPr/>
          <a:lstStyle/>
          <a:p>
            <a:fld id="{3FBEE64D-37D3-4C60-8A97-D1A75E5923AA}" type="datetimeFigureOut">
              <a:rPr lang="lt-LT" smtClean="0"/>
              <a:t>2022-09-24</a:t>
            </a:fld>
            <a:endParaRPr lang="lt-LT"/>
          </a:p>
        </p:txBody>
      </p:sp>
      <p:sp>
        <p:nvSpPr>
          <p:cNvPr id="5" name="Footer Placeholder 4">
            <a:extLst>
              <a:ext uri="{FF2B5EF4-FFF2-40B4-BE49-F238E27FC236}">
                <a16:creationId xmlns:a16="http://schemas.microsoft.com/office/drawing/2014/main" id="{78F0A84D-9141-4644-B712-2583280A6749}"/>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52D83E8D-C640-423B-8F5A-B08BF96E2B53}"/>
              </a:ext>
            </a:extLst>
          </p:cNvPr>
          <p:cNvSpPr>
            <a:spLocks noGrp="1"/>
          </p:cNvSpPr>
          <p:nvPr>
            <p:ph type="sldNum" sz="quarter" idx="12"/>
          </p:nvPr>
        </p:nvSpPr>
        <p:spPr/>
        <p:txBody>
          <a:bodyPr/>
          <a:lstStyle/>
          <a:p>
            <a:fld id="{E0580819-DC52-4D42-B960-A10FB0B12570}" type="slidenum">
              <a:rPr lang="lt-LT" smtClean="0"/>
              <a:t>‹#›</a:t>
            </a:fld>
            <a:endParaRPr lang="lt-LT"/>
          </a:p>
        </p:txBody>
      </p:sp>
    </p:spTree>
    <p:extLst>
      <p:ext uri="{BB962C8B-B14F-4D97-AF65-F5344CB8AC3E}">
        <p14:creationId xmlns:p14="http://schemas.microsoft.com/office/powerpoint/2010/main" val="1251595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06796-10D0-4E9D-B54A-A58AF2B776CD}"/>
              </a:ext>
            </a:extLst>
          </p:cNvPr>
          <p:cNvSpPr>
            <a:spLocks noGrp="1"/>
          </p:cNvSpPr>
          <p:nvPr>
            <p:ph type="title"/>
          </p:nvPr>
        </p:nvSpPr>
        <p:spPr/>
        <p:txBody>
          <a:bodyPr/>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4BD071C7-1766-4C1E-BBB7-535BF610141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9965C5F4-8BC8-4248-8B87-F79F0D8AF09D}"/>
              </a:ext>
            </a:extLst>
          </p:cNvPr>
          <p:cNvSpPr>
            <a:spLocks noGrp="1"/>
          </p:cNvSpPr>
          <p:nvPr>
            <p:ph type="dt" sz="half" idx="10"/>
          </p:nvPr>
        </p:nvSpPr>
        <p:spPr/>
        <p:txBody>
          <a:bodyPr/>
          <a:lstStyle/>
          <a:p>
            <a:fld id="{3FBEE64D-37D3-4C60-8A97-D1A75E5923AA}" type="datetimeFigureOut">
              <a:rPr lang="lt-LT" smtClean="0"/>
              <a:t>2022-09-24</a:t>
            </a:fld>
            <a:endParaRPr lang="lt-LT"/>
          </a:p>
        </p:txBody>
      </p:sp>
      <p:sp>
        <p:nvSpPr>
          <p:cNvPr id="5" name="Footer Placeholder 4">
            <a:extLst>
              <a:ext uri="{FF2B5EF4-FFF2-40B4-BE49-F238E27FC236}">
                <a16:creationId xmlns:a16="http://schemas.microsoft.com/office/drawing/2014/main" id="{1F4C474E-59CD-40E2-AEDD-A75E21E8556F}"/>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8AD46FE7-EB79-44AF-97F2-94D9166D5FA3}"/>
              </a:ext>
            </a:extLst>
          </p:cNvPr>
          <p:cNvSpPr>
            <a:spLocks noGrp="1"/>
          </p:cNvSpPr>
          <p:nvPr>
            <p:ph type="sldNum" sz="quarter" idx="12"/>
          </p:nvPr>
        </p:nvSpPr>
        <p:spPr/>
        <p:txBody>
          <a:bodyPr/>
          <a:lstStyle/>
          <a:p>
            <a:fld id="{E0580819-DC52-4D42-B960-A10FB0B12570}" type="slidenum">
              <a:rPr lang="lt-LT" smtClean="0"/>
              <a:t>‹#›</a:t>
            </a:fld>
            <a:endParaRPr lang="lt-LT"/>
          </a:p>
        </p:txBody>
      </p:sp>
    </p:spTree>
    <p:extLst>
      <p:ext uri="{BB962C8B-B14F-4D97-AF65-F5344CB8AC3E}">
        <p14:creationId xmlns:p14="http://schemas.microsoft.com/office/powerpoint/2010/main" val="1100179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B151AD-86F6-4397-8532-669CB21E341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647DF572-64D6-44FE-BC97-C966DDA7A67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7DD58FC6-CE7B-4E88-8DAE-BE596E7EBDF4}"/>
              </a:ext>
            </a:extLst>
          </p:cNvPr>
          <p:cNvSpPr>
            <a:spLocks noGrp="1"/>
          </p:cNvSpPr>
          <p:nvPr>
            <p:ph type="dt" sz="half" idx="10"/>
          </p:nvPr>
        </p:nvSpPr>
        <p:spPr/>
        <p:txBody>
          <a:bodyPr/>
          <a:lstStyle/>
          <a:p>
            <a:fld id="{3FBEE64D-37D3-4C60-8A97-D1A75E5923AA}" type="datetimeFigureOut">
              <a:rPr lang="lt-LT" smtClean="0"/>
              <a:t>2022-09-24</a:t>
            </a:fld>
            <a:endParaRPr lang="lt-LT"/>
          </a:p>
        </p:txBody>
      </p:sp>
      <p:sp>
        <p:nvSpPr>
          <p:cNvPr id="5" name="Footer Placeholder 4">
            <a:extLst>
              <a:ext uri="{FF2B5EF4-FFF2-40B4-BE49-F238E27FC236}">
                <a16:creationId xmlns:a16="http://schemas.microsoft.com/office/drawing/2014/main" id="{97D2CCCB-FF85-4783-A026-3FCBBEEB34E1}"/>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4EDAD9E8-98D7-4238-BF56-FE770C5EBE33}"/>
              </a:ext>
            </a:extLst>
          </p:cNvPr>
          <p:cNvSpPr>
            <a:spLocks noGrp="1"/>
          </p:cNvSpPr>
          <p:nvPr>
            <p:ph type="sldNum" sz="quarter" idx="12"/>
          </p:nvPr>
        </p:nvSpPr>
        <p:spPr/>
        <p:txBody>
          <a:bodyPr/>
          <a:lstStyle/>
          <a:p>
            <a:fld id="{E0580819-DC52-4D42-B960-A10FB0B12570}" type="slidenum">
              <a:rPr lang="lt-LT" smtClean="0"/>
              <a:t>‹#›</a:t>
            </a:fld>
            <a:endParaRPr lang="lt-LT"/>
          </a:p>
        </p:txBody>
      </p:sp>
    </p:spTree>
    <p:extLst>
      <p:ext uri="{BB962C8B-B14F-4D97-AF65-F5344CB8AC3E}">
        <p14:creationId xmlns:p14="http://schemas.microsoft.com/office/powerpoint/2010/main" val="2509056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DBDA4C-C977-4B40-A4B8-F694DB9E70D9}"/>
              </a:ext>
            </a:extLst>
          </p:cNvPr>
          <p:cNvPicPr>
            <a:picLocks noChangeAspect="1"/>
          </p:cNvPicPr>
          <p:nvPr userDrawn="1"/>
        </p:nvPicPr>
        <p:blipFill rotWithShape="1">
          <a:blip r:embed="rId2"/>
          <a:srcRect t="83582"/>
          <a:stretch/>
        </p:blipFill>
        <p:spPr>
          <a:xfrm>
            <a:off x="0" y="5732060"/>
            <a:ext cx="12192000" cy="1125940"/>
          </a:xfrm>
          <a:prstGeom prst="rect">
            <a:avLst/>
          </a:prstGeom>
        </p:spPr>
      </p:pic>
      <p:sp>
        <p:nvSpPr>
          <p:cNvPr id="2" name="Title 1">
            <a:extLst>
              <a:ext uri="{FF2B5EF4-FFF2-40B4-BE49-F238E27FC236}">
                <a16:creationId xmlns:a16="http://schemas.microsoft.com/office/drawing/2014/main" id="{ADD2A86A-2A07-4075-A4BB-E58BF00E73CB}"/>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a16="http://schemas.microsoft.com/office/drawing/2014/main" id="{840ECDB3-1FBA-4375-9BA3-B613AA2BF80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8373C05E-3F68-40E3-8362-69C7ED45036C}"/>
              </a:ext>
            </a:extLst>
          </p:cNvPr>
          <p:cNvSpPr>
            <a:spLocks noGrp="1"/>
          </p:cNvSpPr>
          <p:nvPr>
            <p:ph type="dt" sz="half" idx="10"/>
          </p:nvPr>
        </p:nvSpPr>
        <p:spPr/>
        <p:txBody>
          <a:bodyPr/>
          <a:lstStyle/>
          <a:p>
            <a:fld id="{3FBEE64D-37D3-4C60-8A97-D1A75E5923AA}" type="datetimeFigureOut">
              <a:rPr lang="lt-LT" smtClean="0"/>
              <a:t>2022-09-24</a:t>
            </a:fld>
            <a:endParaRPr lang="lt-LT"/>
          </a:p>
        </p:txBody>
      </p:sp>
      <p:sp>
        <p:nvSpPr>
          <p:cNvPr id="5" name="Footer Placeholder 4">
            <a:extLst>
              <a:ext uri="{FF2B5EF4-FFF2-40B4-BE49-F238E27FC236}">
                <a16:creationId xmlns:a16="http://schemas.microsoft.com/office/drawing/2014/main" id="{3FA7279A-A06A-4763-B419-184EB1CE66F1}"/>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A60DBEF2-1E2A-4ADF-A7D3-705B9A3E0134}"/>
              </a:ext>
            </a:extLst>
          </p:cNvPr>
          <p:cNvSpPr>
            <a:spLocks noGrp="1"/>
          </p:cNvSpPr>
          <p:nvPr>
            <p:ph type="sldNum" sz="quarter" idx="12"/>
          </p:nvPr>
        </p:nvSpPr>
        <p:spPr/>
        <p:txBody>
          <a:bodyPr/>
          <a:lstStyle/>
          <a:p>
            <a:fld id="{E0580819-DC52-4D42-B960-A10FB0B12570}" type="slidenum">
              <a:rPr lang="lt-LT" smtClean="0"/>
              <a:t>‹#›</a:t>
            </a:fld>
            <a:endParaRPr lang="lt-LT"/>
          </a:p>
        </p:txBody>
      </p:sp>
    </p:spTree>
    <p:extLst>
      <p:ext uri="{BB962C8B-B14F-4D97-AF65-F5344CB8AC3E}">
        <p14:creationId xmlns:p14="http://schemas.microsoft.com/office/powerpoint/2010/main" val="3913335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7D0BE0D-736F-43FD-B733-46788628BE6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D3D09D-7C97-4DC0-9AA9-6C8E82D346A8}"/>
              </a:ext>
            </a:extLst>
          </p:cNvPr>
          <p:cNvSpPr>
            <a:spLocks noGrp="1"/>
          </p:cNvSpPr>
          <p:nvPr>
            <p:ph type="title"/>
          </p:nvPr>
        </p:nvSpPr>
        <p:spPr>
          <a:xfrm>
            <a:off x="831850" y="1709738"/>
            <a:ext cx="10515600" cy="2852737"/>
          </a:xfrm>
        </p:spPr>
        <p:txBody>
          <a:bodyPr anchor="b"/>
          <a:lstStyle>
            <a:lvl1pP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lt-LT" dirty="0"/>
          </a:p>
        </p:txBody>
      </p:sp>
      <p:sp>
        <p:nvSpPr>
          <p:cNvPr id="3" name="Text Placeholder 2">
            <a:extLst>
              <a:ext uri="{FF2B5EF4-FFF2-40B4-BE49-F238E27FC236}">
                <a16:creationId xmlns:a16="http://schemas.microsoft.com/office/drawing/2014/main" id="{7044ACA0-A1C3-4F31-BC50-FC78E02FAC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3FC17211-1357-49EE-BA1A-1C53A7990BC6}"/>
              </a:ext>
            </a:extLst>
          </p:cNvPr>
          <p:cNvSpPr>
            <a:spLocks noGrp="1"/>
          </p:cNvSpPr>
          <p:nvPr>
            <p:ph type="dt" sz="half" idx="10"/>
          </p:nvPr>
        </p:nvSpPr>
        <p:spPr/>
        <p:txBody>
          <a:bodyPr/>
          <a:lstStyle/>
          <a:p>
            <a:fld id="{3FBEE64D-37D3-4C60-8A97-D1A75E5923AA}" type="datetimeFigureOut">
              <a:rPr lang="lt-LT" smtClean="0"/>
              <a:t>2022-09-24</a:t>
            </a:fld>
            <a:endParaRPr lang="lt-LT"/>
          </a:p>
        </p:txBody>
      </p:sp>
      <p:sp>
        <p:nvSpPr>
          <p:cNvPr id="5" name="Footer Placeholder 4">
            <a:extLst>
              <a:ext uri="{FF2B5EF4-FFF2-40B4-BE49-F238E27FC236}">
                <a16:creationId xmlns:a16="http://schemas.microsoft.com/office/drawing/2014/main" id="{E66F7267-5D31-4601-9C1B-268473CF4144}"/>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9AA31D93-0BC8-4DFB-8101-EBAA17B44F6E}"/>
              </a:ext>
            </a:extLst>
          </p:cNvPr>
          <p:cNvSpPr>
            <a:spLocks noGrp="1"/>
          </p:cNvSpPr>
          <p:nvPr>
            <p:ph type="sldNum" sz="quarter" idx="12"/>
          </p:nvPr>
        </p:nvSpPr>
        <p:spPr/>
        <p:txBody>
          <a:bodyPr/>
          <a:lstStyle/>
          <a:p>
            <a:fld id="{E0580819-DC52-4D42-B960-A10FB0B12570}" type="slidenum">
              <a:rPr lang="lt-LT" smtClean="0"/>
              <a:t>‹#›</a:t>
            </a:fld>
            <a:endParaRPr lang="lt-LT"/>
          </a:p>
        </p:txBody>
      </p:sp>
    </p:spTree>
    <p:extLst>
      <p:ext uri="{BB962C8B-B14F-4D97-AF65-F5344CB8AC3E}">
        <p14:creationId xmlns:p14="http://schemas.microsoft.com/office/powerpoint/2010/main" val="852221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817B1-245C-4B88-87CF-F68ACFA512A1}"/>
              </a:ext>
            </a:extLst>
          </p:cNvPr>
          <p:cNvSpPr>
            <a:spLocks noGrp="1"/>
          </p:cNvSpPr>
          <p:nvPr>
            <p:ph type="title"/>
          </p:nvPr>
        </p:nvSpPr>
        <p:spPr/>
        <p:txBody>
          <a:bodyPr/>
          <a:lstStyle/>
          <a:p>
            <a:r>
              <a:rPr lang="en-US" dirty="0"/>
              <a:t>Click to edit Master title style</a:t>
            </a:r>
            <a:endParaRPr lang="lt-LT" dirty="0"/>
          </a:p>
        </p:txBody>
      </p:sp>
      <p:sp>
        <p:nvSpPr>
          <p:cNvPr id="3" name="Content Placeholder 2">
            <a:extLst>
              <a:ext uri="{FF2B5EF4-FFF2-40B4-BE49-F238E27FC236}">
                <a16:creationId xmlns:a16="http://schemas.microsoft.com/office/drawing/2014/main" id="{FC8F43A8-D9CA-49AA-BE03-54D34889B77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a:extLst>
              <a:ext uri="{FF2B5EF4-FFF2-40B4-BE49-F238E27FC236}">
                <a16:creationId xmlns:a16="http://schemas.microsoft.com/office/drawing/2014/main" id="{6D71FBBB-DCA2-4101-979A-C2A6BD4C4AC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a:extLst>
              <a:ext uri="{FF2B5EF4-FFF2-40B4-BE49-F238E27FC236}">
                <a16:creationId xmlns:a16="http://schemas.microsoft.com/office/drawing/2014/main" id="{247E57F0-AD73-4986-8248-CBF36E1B91B4}"/>
              </a:ext>
            </a:extLst>
          </p:cNvPr>
          <p:cNvSpPr>
            <a:spLocks noGrp="1"/>
          </p:cNvSpPr>
          <p:nvPr>
            <p:ph type="dt" sz="half" idx="10"/>
          </p:nvPr>
        </p:nvSpPr>
        <p:spPr/>
        <p:txBody>
          <a:bodyPr/>
          <a:lstStyle/>
          <a:p>
            <a:fld id="{3FBEE64D-37D3-4C60-8A97-D1A75E5923AA}" type="datetimeFigureOut">
              <a:rPr lang="lt-LT" smtClean="0"/>
              <a:t>2022-09-24</a:t>
            </a:fld>
            <a:endParaRPr lang="lt-LT"/>
          </a:p>
        </p:txBody>
      </p:sp>
      <p:sp>
        <p:nvSpPr>
          <p:cNvPr id="6" name="Footer Placeholder 5">
            <a:extLst>
              <a:ext uri="{FF2B5EF4-FFF2-40B4-BE49-F238E27FC236}">
                <a16:creationId xmlns:a16="http://schemas.microsoft.com/office/drawing/2014/main" id="{6BF55401-5E89-4ADE-9F7B-46A9E6B5EF0F}"/>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36193F7F-6AFE-42E0-9560-FB909FF25872}"/>
              </a:ext>
            </a:extLst>
          </p:cNvPr>
          <p:cNvSpPr>
            <a:spLocks noGrp="1"/>
          </p:cNvSpPr>
          <p:nvPr>
            <p:ph type="sldNum" sz="quarter" idx="12"/>
          </p:nvPr>
        </p:nvSpPr>
        <p:spPr/>
        <p:txBody>
          <a:bodyPr/>
          <a:lstStyle/>
          <a:p>
            <a:fld id="{E0580819-DC52-4D42-B960-A10FB0B12570}" type="slidenum">
              <a:rPr lang="lt-LT" smtClean="0"/>
              <a:t>‹#›</a:t>
            </a:fld>
            <a:endParaRPr lang="lt-LT"/>
          </a:p>
        </p:txBody>
      </p:sp>
    </p:spTree>
    <p:extLst>
      <p:ext uri="{BB962C8B-B14F-4D97-AF65-F5344CB8AC3E}">
        <p14:creationId xmlns:p14="http://schemas.microsoft.com/office/powerpoint/2010/main" val="1529093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EBCE4-021B-425E-BCAF-20B6DD315C09}"/>
              </a:ext>
            </a:extLst>
          </p:cNvPr>
          <p:cNvSpPr>
            <a:spLocks noGrp="1"/>
          </p:cNvSpPr>
          <p:nvPr>
            <p:ph type="title"/>
          </p:nvPr>
        </p:nvSpPr>
        <p:spPr>
          <a:xfrm>
            <a:off x="839788" y="365125"/>
            <a:ext cx="10515600" cy="1325563"/>
          </a:xfrm>
        </p:spPr>
        <p:txBody>
          <a:bodyPr/>
          <a:lstStyle/>
          <a:p>
            <a:r>
              <a:rPr lang="en-US"/>
              <a:t>Click to edit Master title style</a:t>
            </a:r>
            <a:endParaRPr lang="lt-LT"/>
          </a:p>
        </p:txBody>
      </p:sp>
      <p:sp>
        <p:nvSpPr>
          <p:cNvPr id="3" name="Text Placeholder 2">
            <a:extLst>
              <a:ext uri="{FF2B5EF4-FFF2-40B4-BE49-F238E27FC236}">
                <a16:creationId xmlns:a16="http://schemas.microsoft.com/office/drawing/2014/main" id="{F55C19E0-F6FA-49FD-965D-2E0699E809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E276BB3-D978-4DDF-B5DF-FD34DC65CED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a:extLst>
              <a:ext uri="{FF2B5EF4-FFF2-40B4-BE49-F238E27FC236}">
                <a16:creationId xmlns:a16="http://schemas.microsoft.com/office/drawing/2014/main" id="{557B2DAF-3790-4FA1-ABAD-2FE0D3FF6A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2CA9915-A4B0-4A6F-99E5-68158ED70F2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a:extLst>
              <a:ext uri="{FF2B5EF4-FFF2-40B4-BE49-F238E27FC236}">
                <a16:creationId xmlns:a16="http://schemas.microsoft.com/office/drawing/2014/main" id="{5A513B2E-5B79-4199-90BC-7AD2ECFE06D1}"/>
              </a:ext>
            </a:extLst>
          </p:cNvPr>
          <p:cNvSpPr>
            <a:spLocks noGrp="1"/>
          </p:cNvSpPr>
          <p:nvPr>
            <p:ph type="dt" sz="half" idx="10"/>
          </p:nvPr>
        </p:nvSpPr>
        <p:spPr/>
        <p:txBody>
          <a:bodyPr/>
          <a:lstStyle/>
          <a:p>
            <a:fld id="{3FBEE64D-37D3-4C60-8A97-D1A75E5923AA}" type="datetimeFigureOut">
              <a:rPr lang="lt-LT" smtClean="0"/>
              <a:t>2022-09-24</a:t>
            </a:fld>
            <a:endParaRPr lang="lt-LT"/>
          </a:p>
        </p:txBody>
      </p:sp>
      <p:sp>
        <p:nvSpPr>
          <p:cNvPr id="8" name="Footer Placeholder 7">
            <a:extLst>
              <a:ext uri="{FF2B5EF4-FFF2-40B4-BE49-F238E27FC236}">
                <a16:creationId xmlns:a16="http://schemas.microsoft.com/office/drawing/2014/main" id="{24329F9F-02A6-40EF-AC56-038589539854}"/>
              </a:ext>
            </a:extLst>
          </p:cNvPr>
          <p:cNvSpPr>
            <a:spLocks noGrp="1"/>
          </p:cNvSpPr>
          <p:nvPr>
            <p:ph type="ftr" sz="quarter" idx="11"/>
          </p:nvPr>
        </p:nvSpPr>
        <p:spPr/>
        <p:txBody>
          <a:bodyPr/>
          <a:lstStyle/>
          <a:p>
            <a:endParaRPr lang="lt-LT"/>
          </a:p>
        </p:txBody>
      </p:sp>
      <p:sp>
        <p:nvSpPr>
          <p:cNvPr id="9" name="Slide Number Placeholder 8">
            <a:extLst>
              <a:ext uri="{FF2B5EF4-FFF2-40B4-BE49-F238E27FC236}">
                <a16:creationId xmlns:a16="http://schemas.microsoft.com/office/drawing/2014/main" id="{51827516-1203-4461-9E84-0CFD7FED470E}"/>
              </a:ext>
            </a:extLst>
          </p:cNvPr>
          <p:cNvSpPr>
            <a:spLocks noGrp="1"/>
          </p:cNvSpPr>
          <p:nvPr>
            <p:ph type="sldNum" sz="quarter" idx="12"/>
          </p:nvPr>
        </p:nvSpPr>
        <p:spPr/>
        <p:txBody>
          <a:bodyPr/>
          <a:lstStyle/>
          <a:p>
            <a:fld id="{E0580819-DC52-4D42-B960-A10FB0B12570}" type="slidenum">
              <a:rPr lang="lt-LT" smtClean="0"/>
              <a:t>‹#›</a:t>
            </a:fld>
            <a:endParaRPr lang="lt-LT"/>
          </a:p>
        </p:txBody>
      </p:sp>
    </p:spTree>
    <p:extLst>
      <p:ext uri="{BB962C8B-B14F-4D97-AF65-F5344CB8AC3E}">
        <p14:creationId xmlns:p14="http://schemas.microsoft.com/office/powerpoint/2010/main" val="2170262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9D2CF-22C9-445D-8B30-CBFEFEB85A13}"/>
              </a:ext>
            </a:extLst>
          </p:cNvPr>
          <p:cNvSpPr>
            <a:spLocks noGrp="1"/>
          </p:cNvSpPr>
          <p:nvPr>
            <p:ph type="title"/>
          </p:nvPr>
        </p:nvSpPr>
        <p:spPr/>
        <p:txBody>
          <a:bodyPr/>
          <a:lstStyle/>
          <a:p>
            <a:r>
              <a:rPr lang="en-US"/>
              <a:t>Click to edit Master title style</a:t>
            </a:r>
            <a:endParaRPr lang="lt-LT"/>
          </a:p>
        </p:txBody>
      </p:sp>
      <p:sp>
        <p:nvSpPr>
          <p:cNvPr id="3" name="Date Placeholder 2">
            <a:extLst>
              <a:ext uri="{FF2B5EF4-FFF2-40B4-BE49-F238E27FC236}">
                <a16:creationId xmlns:a16="http://schemas.microsoft.com/office/drawing/2014/main" id="{6EAEEBE2-EACC-412C-A216-D867E8A78798}"/>
              </a:ext>
            </a:extLst>
          </p:cNvPr>
          <p:cNvSpPr>
            <a:spLocks noGrp="1"/>
          </p:cNvSpPr>
          <p:nvPr>
            <p:ph type="dt" sz="half" idx="10"/>
          </p:nvPr>
        </p:nvSpPr>
        <p:spPr/>
        <p:txBody>
          <a:bodyPr/>
          <a:lstStyle/>
          <a:p>
            <a:fld id="{3FBEE64D-37D3-4C60-8A97-D1A75E5923AA}" type="datetimeFigureOut">
              <a:rPr lang="lt-LT" smtClean="0"/>
              <a:t>2022-09-24</a:t>
            </a:fld>
            <a:endParaRPr lang="lt-LT"/>
          </a:p>
        </p:txBody>
      </p:sp>
      <p:sp>
        <p:nvSpPr>
          <p:cNvPr id="4" name="Footer Placeholder 3">
            <a:extLst>
              <a:ext uri="{FF2B5EF4-FFF2-40B4-BE49-F238E27FC236}">
                <a16:creationId xmlns:a16="http://schemas.microsoft.com/office/drawing/2014/main" id="{480BAD9D-4C87-4AA7-88C6-DEB7A7CBC9C2}"/>
              </a:ext>
            </a:extLst>
          </p:cNvPr>
          <p:cNvSpPr>
            <a:spLocks noGrp="1"/>
          </p:cNvSpPr>
          <p:nvPr>
            <p:ph type="ftr" sz="quarter" idx="11"/>
          </p:nvPr>
        </p:nvSpPr>
        <p:spPr/>
        <p:txBody>
          <a:bodyPr/>
          <a:lstStyle/>
          <a:p>
            <a:endParaRPr lang="lt-LT"/>
          </a:p>
        </p:txBody>
      </p:sp>
      <p:sp>
        <p:nvSpPr>
          <p:cNvPr id="5" name="Slide Number Placeholder 4">
            <a:extLst>
              <a:ext uri="{FF2B5EF4-FFF2-40B4-BE49-F238E27FC236}">
                <a16:creationId xmlns:a16="http://schemas.microsoft.com/office/drawing/2014/main" id="{7DF310FB-CBB9-4B11-A26B-72574C4572EF}"/>
              </a:ext>
            </a:extLst>
          </p:cNvPr>
          <p:cNvSpPr>
            <a:spLocks noGrp="1"/>
          </p:cNvSpPr>
          <p:nvPr>
            <p:ph type="sldNum" sz="quarter" idx="12"/>
          </p:nvPr>
        </p:nvSpPr>
        <p:spPr/>
        <p:txBody>
          <a:bodyPr/>
          <a:lstStyle/>
          <a:p>
            <a:fld id="{E0580819-DC52-4D42-B960-A10FB0B12570}" type="slidenum">
              <a:rPr lang="lt-LT" smtClean="0"/>
              <a:t>‹#›</a:t>
            </a:fld>
            <a:endParaRPr lang="lt-LT"/>
          </a:p>
        </p:txBody>
      </p:sp>
    </p:spTree>
    <p:extLst>
      <p:ext uri="{BB962C8B-B14F-4D97-AF65-F5344CB8AC3E}">
        <p14:creationId xmlns:p14="http://schemas.microsoft.com/office/powerpoint/2010/main" val="1743834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9C7E5-91F9-497F-B2FE-A260746E39F9}"/>
              </a:ext>
            </a:extLst>
          </p:cNvPr>
          <p:cNvSpPr>
            <a:spLocks noGrp="1"/>
          </p:cNvSpPr>
          <p:nvPr>
            <p:ph type="dt" sz="half" idx="10"/>
          </p:nvPr>
        </p:nvSpPr>
        <p:spPr/>
        <p:txBody>
          <a:bodyPr/>
          <a:lstStyle/>
          <a:p>
            <a:fld id="{3FBEE64D-37D3-4C60-8A97-D1A75E5923AA}" type="datetimeFigureOut">
              <a:rPr lang="lt-LT" smtClean="0"/>
              <a:t>2022-09-24</a:t>
            </a:fld>
            <a:endParaRPr lang="lt-LT"/>
          </a:p>
        </p:txBody>
      </p:sp>
      <p:sp>
        <p:nvSpPr>
          <p:cNvPr id="3" name="Footer Placeholder 2">
            <a:extLst>
              <a:ext uri="{FF2B5EF4-FFF2-40B4-BE49-F238E27FC236}">
                <a16:creationId xmlns:a16="http://schemas.microsoft.com/office/drawing/2014/main" id="{BB7DA4EE-1DAD-4568-9D6A-D262D194174A}"/>
              </a:ext>
            </a:extLst>
          </p:cNvPr>
          <p:cNvSpPr>
            <a:spLocks noGrp="1"/>
          </p:cNvSpPr>
          <p:nvPr>
            <p:ph type="ftr" sz="quarter" idx="11"/>
          </p:nvPr>
        </p:nvSpPr>
        <p:spPr/>
        <p:txBody>
          <a:bodyPr/>
          <a:lstStyle/>
          <a:p>
            <a:endParaRPr lang="lt-LT"/>
          </a:p>
        </p:txBody>
      </p:sp>
      <p:sp>
        <p:nvSpPr>
          <p:cNvPr id="4" name="Slide Number Placeholder 3">
            <a:extLst>
              <a:ext uri="{FF2B5EF4-FFF2-40B4-BE49-F238E27FC236}">
                <a16:creationId xmlns:a16="http://schemas.microsoft.com/office/drawing/2014/main" id="{F0EC93EA-6E41-4FED-AFE1-FD06454B48A3}"/>
              </a:ext>
            </a:extLst>
          </p:cNvPr>
          <p:cNvSpPr>
            <a:spLocks noGrp="1"/>
          </p:cNvSpPr>
          <p:nvPr>
            <p:ph type="sldNum" sz="quarter" idx="12"/>
          </p:nvPr>
        </p:nvSpPr>
        <p:spPr/>
        <p:txBody>
          <a:bodyPr/>
          <a:lstStyle/>
          <a:p>
            <a:fld id="{E0580819-DC52-4D42-B960-A10FB0B12570}" type="slidenum">
              <a:rPr lang="lt-LT" smtClean="0"/>
              <a:t>‹#›</a:t>
            </a:fld>
            <a:endParaRPr lang="lt-LT"/>
          </a:p>
        </p:txBody>
      </p:sp>
    </p:spTree>
    <p:extLst>
      <p:ext uri="{BB962C8B-B14F-4D97-AF65-F5344CB8AC3E}">
        <p14:creationId xmlns:p14="http://schemas.microsoft.com/office/powerpoint/2010/main" val="1938958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9AA49-DAB4-48C1-A478-CC732D4CD7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Content Placeholder 2">
            <a:extLst>
              <a:ext uri="{FF2B5EF4-FFF2-40B4-BE49-F238E27FC236}">
                <a16:creationId xmlns:a16="http://schemas.microsoft.com/office/drawing/2014/main" id="{9685D986-4450-4B64-A951-09239DE45C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a:extLst>
              <a:ext uri="{FF2B5EF4-FFF2-40B4-BE49-F238E27FC236}">
                <a16:creationId xmlns:a16="http://schemas.microsoft.com/office/drawing/2014/main" id="{ED37298C-E935-429C-8A46-ED3824DF72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83BB698-F571-4CCA-960F-2B6E322E0C76}"/>
              </a:ext>
            </a:extLst>
          </p:cNvPr>
          <p:cNvSpPr>
            <a:spLocks noGrp="1"/>
          </p:cNvSpPr>
          <p:nvPr>
            <p:ph type="dt" sz="half" idx="10"/>
          </p:nvPr>
        </p:nvSpPr>
        <p:spPr/>
        <p:txBody>
          <a:bodyPr/>
          <a:lstStyle/>
          <a:p>
            <a:fld id="{3FBEE64D-37D3-4C60-8A97-D1A75E5923AA}" type="datetimeFigureOut">
              <a:rPr lang="lt-LT" smtClean="0"/>
              <a:t>2022-09-24</a:t>
            </a:fld>
            <a:endParaRPr lang="lt-LT"/>
          </a:p>
        </p:txBody>
      </p:sp>
      <p:sp>
        <p:nvSpPr>
          <p:cNvPr id="6" name="Footer Placeholder 5">
            <a:extLst>
              <a:ext uri="{FF2B5EF4-FFF2-40B4-BE49-F238E27FC236}">
                <a16:creationId xmlns:a16="http://schemas.microsoft.com/office/drawing/2014/main" id="{56DDE821-2F47-42DA-840C-DFF67447DAF7}"/>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D9B0F02B-5385-471A-BF0F-FE6058A622BC}"/>
              </a:ext>
            </a:extLst>
          </p:cNvPr>
          <p:cNvSpPr>
            <a:spLocks noGrp="1"/>
          </p:cNvSpPr>
          <p:nvPr>
            <p:ph type="sldNum" sz="quarter" idx="12"/>
          </p:nvPr>
        </p:nvSpPr>
        <p:spPr/>
        <p:txBody>
          <a:bodyPr/>
          <a:lstStyle/>
          <a:p>
            <a:fld id="{E0580819-DC52-4D42-B960-A10FB0B12570}" type="slidenum">
              <a:rPr lang="lt-LT" smtClean="0"/>
              <a:t>‹#›</a:t>
            </a:fld>
            <a:endParaRPr lang="lt-LT"/>
          </a:p>
        </p:txBody>
      </p:sp>
    </p:spTree>
    <p:extLst>
      <p:ext uri="{BB962C8B-B14F-4D97-AF65-F5344CB8AC3E}">
        <p14:creationId xmlns:p14="http://schemas.microsoft.com/office/powerpoint/2010/main" val="1407744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6B5A4-DBE2-4960-8C7A-948D545B54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Picture Placeholder 2">
            <a:extLst>
              <a:ext uri="{FF2B5EF4-FFF2-40B4-BE49-F238E27FC236}">
                <a16:creationId xmlns:a16="http://schemas.microsoft.com/office/drawing/2014/main" id="{CBBA0487-32BE-4CD1-8532-30853BE9D0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a:extLst>
              <a:ext uri="{FF2B5EF4-FFF2-40B4-BE49-F238E27FC236}">
                <a16:creationId xmlns:a16="http://schemas.microsoft.com/office/drawing/2014/main" id="{67734CC2-103A-4911-AF94-6876D8CD0E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FBFD542-C168-4D67-B028-4996D0E1BFAB}"/>
              </a:ext>
            </a:extLst>
          </p:cNvPr>
          <p:cNvSpPr>
            <a:spLocks noGrp="1"/>
          </p:cNvSpPr>
          <p:nvPr>
            <p:ph type="dt" sz="half" idx="10"/>
          </p:nvPr>
        </p:nvSpPr>
        <p:spPr/>
        <p:txBody>
          <a:bodyPr/>
          <a:lstStyle/>
          <a:p>
            <a:fld id="{3FBEE64D-37D3-4C60-8A97-D1A75E5923AA}" type="datetimeFigureOut">
              <a:rPr lang="lt-LT" smtClean="0"/>
              <a:t>2022-09-24</a:t>
            </a:fld>
            <a:endParaRPr lang="lt-LT"/>
          </a:p>
        </p:txBody>
      </p:sp>
      <p:sp>
        <p:nvSpPr>
          <p:cNvPr id="6" name="Footer Placeholder 5">
            <a:extLst>
              <a:ext uri="{FF2B5EF4-FFF2-40B4-BE49-F238E27FC236}">
                <a16:creationId xmlns:a16="http://schemas.microsoft.com/office/drawing/2014/main" id="{8BBE3D18-CA28-4943-B6AB-B469F187FB51}"/>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9B53549C-0228-46AD-940F-D46123A11486}"/>
              </a:ext>
            </a:extLst>
          </p:cNvPr>
          <p:cNvSpPr>
            <a:spLocks noGrp="1"/>
          </p:cNvSpPr>
          <p:nvPr>
            <p:ph type="sldNum" sz="quarter" idx="12"/>
          </p:nvPr>
        </p:nvSpPr>
        <p:spPr/>
        <p:txBody>
          <a:bodyPr/>
          <a:lstStyle/>
          <a:p>
            <a:fld id="{E0580819-DC52-4D42-B960-A10FB0B12570}" type="slidenum">
              <a:rPr lang="lt-LT" smtClean="0"/>
              <a:t>‹#›</a:t>
            </a:fld>
            <a:endParaRPr lang="lt-LT"/>
          </a:p>
        </p:txBody>
      </p:sp>
    </p:spTree>
    <p:extLst>
      <p:ext uri="{BB962C8B-B14F-4D97-AF65-F5344CB8AC3E}">
        <p14:creationId xmlns:p14="http://schemas.microsoft.com/office/powerpoint/2010/main" val="3296695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1478E1-3D0A-409D-B03C-0A3AC845EB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a:extLst>
              <a:ext uri="{FF2B5EF4-FFF2-40B4-BE49-F238E27FC236}">
                <a16:creationId xmlns:a16="http://schemas.microsoft.com/office/drawing/2014/main" id="{A5768376-C22C-4B2B-BE52-C8E0EDA391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FBBFDD71-B09E-4A54-A2A2-135D531C53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BEE64D-37D3-4C60-8A97-D1A75E5923AA}" type="datetimeFigureOut">
              <a:rPr lang="lt-LT" smtClean="0"/>
              <a:pPr/>
              <a:t>2022-09-24</a:t>
            </a:fld>
            <a:endParaRPr lang="lt-LT"/>
          </a:p>
        </p:txBody>
      </p:sp>
      <p:sp>
        <p:nvSpPr>
          <p:cNvPr id="5" name="Footer Placeholder 4">
            <a:extLst>
              <a:ext uri="{FF2B5EF4-FFF2-40B4-BE49-F238E27FC236}">
                <a16:creationId xmlns:a16="http://schemas.microsoft.com/office/drawing/2014/main" id="{B322ADD7-6B18-4743-9118-99A5AAC769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lt-LT"/>
          </a:p>
        </p:txBody>
      </p:sp>
      <p:sp>
        <p:nvSpPr>
          <p:cNvPr id="6" name="Slide Number Placeholder 5">
            <a:extLst>
              <a:ext uri="{FF2B5EF4-FFF2-40B4-BE49-F238E27FC236}">
                <a16:creationId xmlns:a16="http://schemas.microsoft.com/office/drawing/2014/main" id="{202D1EDC-40F8-4B8F-9244-2BF18458A4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E0580819-DC52-4D42-B960-A10FB0B12570}" type="slidenum">
              <a:rPr lang="lt-LT" smtClean="0"/>
              <a:pPr/>
              <a:t>‹#›</a:t>
            </a:fld>
            <a:endParaRPr lang="lt-LT"/>
          </a:p>
        </p:txBody>
      </p:sp>
    </p:spTree>
    <p:extLst>
      <p:ext uri="{BB962C8B-B14F-4D97-AF65-F5344CB8AC3E}">
        <p14:creationId xmlns:p14="http://schemas.microsoft.com/office/powerpoint/2010/main" val="354487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hyperlink" Target="mailto:sauliai@sauliusajunga.lt"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www.sauliusajunga.l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7B8E7C-7227-45D5-8C88-787553184940}"/>
              </a:ext>
            </a:extLst>
          </p:cNvPr>
          <p:cNvPicPr>
            <a:picLocks noChangeAspect="1"/>
          </p:cNvPicPr>
          <p:nvPr/>
        </p:nvPicPr>
        <p:blipFill>
          <a:blip r:embed="rId3"/>
          <a:stretch>
            <a:fillRect/>
          </a:stretch>
        </p:blipFill>
        <p:spPr>
          <a:xfrm>
            <a:off x="0" y="0"/>
            <a:ext cx="12192000" cy="6858000"/>
          </a:xfrm>
          <a:prstGeom prst="rect">
            <a:avLst/>
          </a:prstGeom>
        </p:spPr>
      </p:pic>
      <p:sp>
        <p:nvSpPr>
          <p:cNvPr id="5" name="LIETUVOS…">
            <a:extLst>
              <a:ext uri="{FF2B5EF4-FFF2-40B4-BE49-F238E27FC236}">
                <a16:creationId xmlns:a16="http://schemas.microsoft.com/office/drawing/2014/main" id="{89D5E896-8900-46FA-9975-E703859A1D48}"/>
              </a:ext>
            </a:extLst>
          </p:cNvPr>
          <p:cNvSpPr txBox="1"/>
          <p:nvPr/>
        </p:nvSpPr>
        <p:spPr>
          <a:xfrm>
            <a:off x="2050531" y="1331704"/>
            <a:ext cx="5279659" cy="1446546"/>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defRPr sz="4400" b="1"/>
            </a:pPr>
            <a:r>
              <a:rPr lang="en-US" sz="4400" dirty="0">
                <a:solidFill>
                  <a:srgbClr val="D4D5D2"/>
                </a:solidFill>
                <a:latin typeface="Arial" panose="020B0604020202020204" pitchFamily="34" charset="0"/>
                <a:cs typeface="Arial" panose="020B0604020202020204" pitchFamily="34" charset="0"/>
              </a:rPr>
              <a:t>LIETUVOS </a:t>
            </a:r>
            <a:r>
              <a:rPr lang="lt-LT" sz="4400" dirty="0">
                <a:solidFill>
                  <a:srgbClr val="D4D5D2"/>
                </a:solidFill>
                <a:latin typeface="Arial" panose="020B0604020202020204" pitchFamily="34" charset="0"/>
                <a:cs typeface="Arial" panose="020B0604020202020204" pitchFamily="34" charset="0"/>
              </a:rPr>
              <a:t>ŠAULIŲ SĄJUNGA</a:t>
            </a:r>
            <a:endParaRPr lang="en-US" sz="4400" dirty="0">
              <a:solidFill>
                <a:srgbClr val="D4D5D2"/>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FF711A0-65A4-4227-8F4C-E8E8AF8B3185}"/>
              </a:ext>
            </a:extLst>
          </p:cNvPr>
          <p:cNvSpPr txBox="1"/>
          <p:nvPr/>
        </p:nvSpPr>
        <p:spPr>
          <a:xfrm>
            <a:off x="2050531" y="3269367"/>
            <a:ext cx="7100596" cy="584775"/>
          </a:xfrm>
          <a:prstGeom prst="rect">
            <a:avLst/>
          </a:prstGeom>
          <a:noFill/>
        </p:spPr>
        <p:txBody>
          <a:bodyPr wrap="square" rtlCol="0">
            <a:spAutoFit/>
          </a:bodyPr>
          <a:lstStyle/>
          <a:p>
            <a:r>
              <a:rPr lang="lt-LT" sz="3200" b="1" dirty="0">
                <a:solidFill>
                  <a:srgbClr val="FFFF00"/>
                </a:solidFill>
                <a:latin typeface="Arial" panose="020B0604020202020204" pitchFamily="34" charset="0"/>
                <a:cs typeface="Arial" panose="020B0604020202020204" pitchFamily="34" charset="0"/>
              </a:rPr>
              <a:t>IŠ KARTOS Į KARTĄ</a:t>
            </a:r>
            <a:endParaRPr lang="en-GB" sz="3200" b="1" dirty="0">
              <a:solidFill>
                <a:srgbClr val="FFFF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77FAD79-0E56-475A-B120-504C5DD620BE}"/>
              </a:ext>
            </a:extLst>
          </p:cNvPr>
          <p:cNvSpPr txBox="1"/>
          <p:nvPr/>
        </p:nvSpPr>
        <p:spPr>
          <a:xfrm>
            <a:off x="8355578" y="5223507"/>
            <a:ext cx="2584579" cy="1200329"/>
          </a:xfrm>
          <a:prstGeom prst="rect">
            <a:avLst/>
          </a:prstGeom>
          <a:noFill/>
        </p:spPr>
        <p:txBody>
          <a:bodyPr wrap="square" rtlCol="0">
            <a:spAutoFit/>
          </a:bodyPr>
          <a:lstStyle/>
          <a:p>
            <a:r>
              <a:rPr lang="lt-LT" dirty="0">
                <a:solidFill>
                  <a:schemeClr val="bg1"/>
                </a:solidFill>
              </a:rPr>
              <a:t>LŠS vado pavaduotojas - </a:t>
            </a:r>
          </a:p>
          <a:p>
            <a:r>
              <a:rPr lang="lt-LT" dirty="0">
                <a:solidFill>
                  <a:schemeClr val="bg1"/>
                </a:solidFill>
              </a:rPr>
              <a:t>jaunųjų šaulių vadas</a:t>
            </a:r>
          </a:p>
          <a:p>
            <a:r>
              <a:rPr lang="lt-LT" dirty="0">
                <a:solidFill>
                  <a:schemeClr val="bg1"/>
                </a:solidFill>
              </a:rPr>
              <a:t>Tadas Venskūnas</a:t>
            </a:r>
          </a:p>
          <a:p>
            <a:r>
              <a:rPr lang="en-US" dirty="0">
                <a:solidFill>
                  <a:schemeClr val="bg1"/>
                </a:solidFill>
              </a:rPr>
              <a:t>202</a:t>
            </a:r>
            <a:r>
              <a:rPr lang="lt-LT" dirty="0">
                <a:solidFill>
                  <a:schemeClr val="bg1"/>
                </a:solidFill>
              </a:rPr>
              <a:t>2</a:t>
            </a:r>
            <a:r>
              <a:rPr lang="en-US" dirty="0">
                <a:solidFill>
                  <a:schemeClr val="bg1"/>
                </a:solidFill>
              </a:rPr>
              <a:t>-</a:t>
            </a:r>
            <a:r>
              <a:rPr lang="lt-LT" dirty="0">
                <a:solidFill>
                  <a:schemeClr val="bg1"/>
                </a:solidFill>
              </a:rPr>
              <a:t>09</a:t>
            </a:r>
            <a:r>
              <a:rPr lang="en-US" dirty="0">
                <a:solidFill>
                  <a:schemeClr val="bg1"/>
                </a:solidFill>
              </a:rPr>
              <a:t>-</a:t>
            </a:r>
            <a:r>
              <a:rPr lang="lt-LT" dirty="0">
                <a:solidFill>
                  <a:schemeClr val="bg1"/>
                </a:solidFill>
              </a:rPr>
              <a:t>24</a:t>
            </a:r>
            <a:endParaRPr lang="en-GB" dirty="0">
              <a:solidFill>
                <a:schemeClr val="bg1"/>
              </a:solidFill>
            </a:endParaRPr>
          </a:p>
        </p:txBody>
      </p:sp>
    </p:spTree>
    <p:extLst>
      <p:ext uri="{BB962C8B-B14F-4D97-AF65-F5344CB8AC3E}">
        <p14:creationId xmlns:p14="http://schemas.microsoft.com/office/powerpoint/2010/main" val="2575496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AC7A26D-1285-6B93-E873-6A3B3CA0ADB1}"/>
              </a:ext>
            </a:extLst>
          </p:cNvPr>
          <p:cNvSpPr>
            <a:spLocks noGrp="1"/>
          </p:cNvSpPr>
          <p:nvPr>
            <p:ph type="title"/>
          </p:nvPr>
        </p:nvSpPr>
        <p:spPr/>
        <p:txBody>
          <a:bodyPr/>
          <a:lstStyle/>
          <a:p>
            <a:r>
              <a:rPr lang="lt-LT" dirty="0"/>
              <a:t>Provaikaičiai</a:t>
            </a:r>
          </a:p>
        </p:txBody>
      </p:sp>
      <p:pic>
        <p:nvPicPr>
          <p:cNvPr id="5" name="Turinio vietos rezervavimo ženklas 4">
            <a:extLst>
              <a:ext uri="{FF2B5EF4-FFF2-40B4-BE49-F238E27FC236}">
                <a16:creationId xmlns:a16="http://schemas.microsoft.com/office/drawing/2014/main" id="{B32C9611-181C-A9E7-A81A-6993041A4E3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56703" y="1668917"/>
            <a:ext cx="5814181" cy="3270477"/>
          </a:xfrm>
        </p:spPr>
      </p:pic>
      <p:sp>
        <p:nvSpPr>
          <p:cNvPr id="6" name="TextBox 5">
            <a:extLst>
              <a:ext uri="{FF2B5EF4-FFF2-40B4-BE49-F238E27FC236}">
                <a16:creationId xmlns:a16="http://schemas.microsoft.com/office/drawing/2014/main" id="{F5ECDEB8-B68D-89E1-2470-705CDA5FB984}"/>
              </a:ext>
            </a:extLst>
          </p:cNvPr>
          <p:cNvSpPr txBox="1"/>
          <p:nvPr/>
        </p:nvSpPr>
        <p:spPr>
          <a:xfrm>
            <a:off x="478971" y="1796143"/>
            <a:ext cx="3070071" cy="1384995"/>
          </a:xfrm>
          <a:prstGeom prst="rect">
            <a:avLst/>
          </a:prstGeom>
          <a:noFill/>
        </p:spPr>
        <p:txBody>
          <a:bodyPr wrap="none" rtlCol="0">
            <a:spAutoFit/>
          </a:bodyPr>
          <a:lstStyle/>
          <a:p>
            <a:pPr marL="285750" indent="-285750">
              <a:buFont typeface="Arial" panose="020B0604020202020204" pitchFamily="34" charset="0"/>
              <a:buChar char="•"/>
            </a:pPr>
            <a:r>
              <a:rPr lang="lt-LT" sz="2800" dirty="0">
                <a:latin typeface="Arial" panose="020B0604020202020204" pitchFamily="34" charset="0"/>
                <a:cs typeface="Arial" panose="020B0604020202020204" pitchFamily="34" charset="0"/>
              </a:rPr>
              <a:t>Stasys </a:t>
            </a:r>
            <a:r>
              <a:rPr lang="lt-LT" sz="2800" dirty="0" err="1">
                <a:latin typeface="Arial" panose="020B0604020202020204" pitchFamily="34" charset="0"/>
                <a:cs typeface="Arial" panose="020B0604020202020204" pitchFamily="34" charset="0"/>
              </a:rPr>
              <a:t>Pūtvis</a:t>
            </a:r>
            <a:endParaRPr lang="lt-LT"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lt-LT" sz="2800" dirty="0">
                <a:latin typeface="Arial" panose="020B0604020202020204" pitchFamily="34" charset="0"/>
                <a:cs typeface="Arial" panose="020B0604020202020204" pitchFamily="34" charset="0"/>
              </a:rPr>
              <a:t>Rimantas </a:t>
            </a:r>
            <a:r>
              <a:rPr lang="lt-LT" sz="2800" dirty="0" err="1">
                <a:latin typeface="Arial" panose="020B0604020202020204" pitchFamily="34" charset="0"/>
                <a:cs typeface="Arial" panose="020B0604020202020204" pitchFamily="34" charset="0"/>
              </a:rPr>
              <a:t>Pūtvis</a:t>
            </a:r>
            <a:endParaRPr lang="lt-LT"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lt-LT" sz="2800" dirty="0">
                <a:latin typeface="Arial" panose="020B0604020202020204" pitchFamily="34" charset="0"/>
                <a:cs typeface="Arial" panose="020B0604020202020204" pitchFamily="34" charset="0"/>
              </a:rPr>
              <a:t>Tautvilas </a:t>
            </a:r>
            <a:r>
              <a:rPr lang="lt-LT" sz="2800" dirty="0" err="1">
                <a:latin typeface="Arial" panose="020B0604020202020204" pitchFamily="34" charset="0"/>
                <a:cs typeface="Arial" panose="020B0604020202020204" pitchFamily="34" charset="0"/>
              </a:rPr>
              <a:t>Pūtvis</a:t>
            </a:r>
            <a:endParaRPr lang="lt-LT"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748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B888814-0B0E-8CE7-5485-5405EBA93BCC}"/>
              </a:ext>
            </a:extLst>
          </p:cNvPr>
          <p:cNvSpPr>
            <a:spLocks noGrp="1"/>
          </p:cNvSpPr>
          <p:nvPr>
            <p:ph type="title"/>
          </p:nvPr>
        </p:nvSpPr>
        <p:spPr>
          <a:xfrm>
            <a:off x="468853" y="155802"/>
            <a:ext cx="10515600" cy="1325563"/>
          </a:xfrm>
        </p:spPr>
        <p:txBody>
          <a:bodyPr/>
          <a:lstStyle/>
          <a:p>
            <a:r>
              <a:rPr lang="lt-LT" dirty="0"/>
              <a:t>XXI a. kartos</a:t>
            </a:r>
          </a:p>
        </p:txBody>
      </p:sp>
      <p:pic>
        <p:nvPicPr>
          <p:cNvPr id="4" name="Turinio vietos rezervavimo ženklas 8">
            <a:extLst>
              <a:ext uri="{FF2B5EF4-FFF2-40B4-BE49-F238E27FC236}">
                <a16:creationId xmlns:a16="http://schemas.microsoft.com/office/drawing/2014/main" id="{96491D8F-C088-0DCE-8AA3-90C7671C34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633" y="1482238"/>
            <a:ext cx="2900892" cy="4351338"/>
          </a:xfrm>
          <a:prstGeom prst="rect">
            <a:avLst/>
          </a:prstGeom>
        </p:spPr>
      </p:pic>
      <p:pic>
        <p:nvPicPr>
          <p:cNvPr id="5" name="Paveikslėlis 4">
            <a:extLst>
              <a:ext uri="{FF2B5EF4-FFF2-40B4-BE49-F238E27FC236}">
                <a16:creationId xmlns:a16="http://schemas.microsoft.com/office/drawing/2014/main" id="{6ED40F86-0C24-73EF-CED0-6D3CA160FC45}"/>
              </a:ext>
            </a:extLst>
          </p:cNvPr>
          <p:cNvPicPr>
            <a:picLocks noChangeAspect="1"/>
          </p:cNvPicPr>
          <p:nvPr/>
        </p:nvPicPr>
        <p:blipFill>
          <a:blip r:embed="rId4"/>
          <a:stretch>
            <a:fillRect/>
          </a:stretch>
        </p:blipFill>
        <p:spPr>
          <a:xfrm>
            <a:off x="5930533" y="2283147"/>
            <a:ext cx="2814206" cy="3092256"/>
          </a:xfrm>
          <a:prstGeom prst="rect">
            <a:avLst/>
          </a:prstGeom>
        </p:spPr>
      </p:pic>
      <p:pic>
        <p:nvPicPr>
          <p:cNvPr id="6" name="Paveikslėlis 5">
            <a:extLst>
              <a:ext uri="{FF2B5EF4-FFF2-40B4-BE49-F238E27FC236}">
                <a16:creationId xmlns:a16="http://schemas.microsoft.com/office/drawing/2014/main" id="{EC564013-1D6A-B5EB-ED88-5F5E713F7FE4}"/>
              </a:ext>
            </a:extLst>
          </p:cNvPr>
          <p:cNvPicPr>
            <a:picLocks noChangeAspect="1"/>
          </p:cNvPicPr>
          <p:nvPr/>
        </p:nvPicPr>
        <p:blipFill>
          <a:blip r:embed="rId5"/>
          <a:stretch>
            <a:fillRect/>
          </a:stretch>
        </p:blipFill>
        <p:spPr>
          <a:xfrm>
            <a:off x="8886406" y="2588757"/>
            <a:ext cx="2842764" cy="2481035"/>
          </a:xfrm>
          <a:prstGeom prst="rect">
            <a:avLst/>
          </a:prstGeom>
        </p:spPr>
      </p:pic>
      <p:pic>
        <p:nvPicPr>
          <p:cNvPr id="8" name="Paveikslėlis 7">
            <a:extLst>
              <a:ext uri="{FF2B5EF4-FFF2-40B4-BE49-F238E27FC236}">
                <a16:creationId xmlns:a16="http://schemas.microsoft.com/office/drawing/2014/main" id="{CD530EAF-0168-AA79-CE70-D0D261D576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12621" y="2111779"/>
            <a:ext cx="2576245" cy="3434993"/>
          </a:xfrm>
          <a:prstGeom prst="rect">
            <a:avLst/>
          </a:prstGeom>
        </p:spPr>
      </p:pic>
    </p:spTree>
    <p:extLst>
      <p:ext uri="{BB962C8B-B14F-4D97-AF65-F5344CB8AC3E}">
        <p14:creationId xmlns:p14="http://schemas.microsoft.com/office/powerpoint/2010/main" val="2522594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2F78CF-8C8D-4CB7-AD2F-77CBD5F32FC2}"/>
              </a:ext>
            </a:extLst>
          </p:cNvPr>
          <p:cNvPicPr>
            <a:picLocks noChangeAspect="1"/>
          </p:cNvPicPr>
          <p:nvPr/>
        </p:nvPicPr>
        <p:blipFill rotWithShape="1">
          <a:blip r:embed="rId3"/>
          <a:srcRect t="83582"/>
          <a:stretch/>
        </p:blipFill>
        <p:spPr>
          <a:xfrm>
            <a:off x="0" y="5732060"/>
            <a:ext cx="12192000" cy="1125940"/>
          </a:xfrm>
          <a:prstGeom prst="rect">
            <a:avLst/>
          </a:prstGeom>
        </p:spPr>
      </p:pic>
      <p:sp>
        <p:nvSpPr>
          <p:cNvPr id="5" name="TextBox 4">
            <a:extLst>
              <a:ext uri="{FF2B5EF4-FFF2-40B4-BE49-F238E27FC236}">
                <a16:creationId xmlns:a16="http://schemas.microsoft.com/office/drawing/2014/main" id="{D1B95E1E-5E55-4224-934D-9C700D720456}"/>
              </a:ext>
            </a:extLst>
          </p:cNvPr>
          <p:cNvSpPr txBox="1"/>
          <p:nvPr/>
        </p:nvSpPr>
        <p:spPr>
          <a:xfrm>
            <a:off x="2417951" y="597491"/>
            <a:ext cx="6964033" cy="646331"/>
          </a:xfrm>
          <a:prstGeom prst="rect">
            <a:avLst/>
          </a:prstGeom>
        </p:spPr>
        <p:txBody>
          <a:bodyPr vert="horz" lIns="91440" tIns="45720" rIns="91440" bIns="45720" rtlCol="0" anchor="ctr">
            <a:normAutofit/>
          </a:bodyPr>
          <a:lstStyle>
            <a:defPPr>
              <a:defRPr lang="lt-LT"/>
            </a:defPPr>
            <a:lvl1pPr>
              <a:lnSpc>
                <a:spcPct val="90000"/>
              </a:lnSpc>
              <a:spcBef>
                <a:spcPct val="0"/>
              </a:spcBef>
              <a:buNone/>
              <a:defRPr sz="3733" b="1">
                <a:solidFill>
                  <a:srgbClr val="51764D"/>
                </a:solidFill>
                <a:latin typeface="Arial" pitchFamily="34"/>
                <a:ea typeface="+mj-ea"/>
                <a:cs typeface="Arial" pitchFamily="34"/>
              </a:defRPr>
            </a:lvl1pPr>
          </a:lstStyle>
          <a:p>
            <a:r>
              <a:rPr lang="lt-LT" sz="4000" dirty="0"/>
              <a:t>XXI a. kartos</a:t>
            </a:r>
            <a:endParaRPr lang="lt-LT" dirty="0"/>
          </a:p>
        </p:txBody>
      </p:sp>
      <p:sp>
        <p:nvSpPr>
          <p:cNvPr id="9" name="TextBox 8">
            <a:extLst>
              <a:ext uri="{FF2B5EF4-FFF2-40B4-BE49-F238E27FC236}">
                <a16:creationId xmlns:a16="http://schemas.microsoft.com/office/drawing/2014/main" id="{88B80E4F-8B79-4E86-827B-F0949BF6B0DD}"/>
              </a:ext>
            </a:extLst>
          </p:cNvPr>
          <p:cNvSpPr txBox="1"/>
          <p:nvPr/>
        </p:nvSpPr>
        <p:spPr>
          <a:xfrm>
            <a:off x="412467" y="1367514"/>
            <a:ext cx="11530716" cy="3785652"/>
          </a:xfrm>
          <a:prstGeom prst="rect">
            <a:avLst/>
          </a:prstGeom>
          <a:noFill/>
        </p:spPr>
        <p:txBody>
          <a:bodyPr wrap="square">
            <a:spAutoFit/>
          </a:bodyPr>
          <a:lstStyle/>
          <a:p>
            <a:pPr marL="342900" indent="-342900">
              <a:buFont typeface="Arial" panose="020B0604020202020204" pitchFamily="34" charset="0"/>
              <a:buChar char="•"/>
            </a:pPr>
            <a:r>
              <a:rPr lang="lt-LT" sz="2400" dirty="0">
                <a:latin typeface="Arial" panose="020B0604020202020204" pitchFamily="34" charset="0"/>
                <a:cs typeface="Arial" panose="020B0604020202020204" pitchFamily="34" charset="0"/>
              </a:rPr>
              <a:t>Šeimos – vyrai ir žmonos, tėvai ir sūnūs, dukros, broliai.</a:t>
            </a:r>
          </a:p>
          <a:p>
            <a:pPr marL="342900" indent="-342900">
              <a:buFont typeface="Arial" panose="020B0604020202020204" pitchFamily="34" charset="0"/>
              <a:buChar char="•"/>
            </a:pPr>
            <a:endParaRPr lang="lt-LT"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lt-LT" sz="2400" dirty="0">
                <a:latin typeface="Arial" panose="020B0604020202020204" pitchFamily="34" charset="0"/>
                <a:cs typeface="Arial" panose="020B0604020202020204" pitchFamily="34" charset="0"/>
              </a:rPr>
              <a:t>LINAS: „</a:t>
            </a:r>
            <a:r>
              <a:rPr lang="lt-LT" sz="2400" dirty="0" err="1">
                <a:latin typeface="Arial" panose="020B0604020202020204" pitchFamily="34" charset="0"/>
                <a:cs typeface="Arial" panose="020B0604020202020204" pitchFamily="34" charset="0"/>
              </a:rPr>
              <a:t>šauliškumas</a:t>
            </a:r>
            <a:r>
              <a:rPr lang="lt-LT" sz="2400" dirty="0">
                <a:latin typeface="Arial" panose="020B0604020202020204" pitchFamily="34" charset="0"/>
                <a:cs typeface="Arial" panose="020B0604020202020204" pitchFamily="34" charset="0"/>
              </a:rPr>
              <a:t> yra šauksmas iš praeities tęsti darbus ir dirbti Tėvynės labui. Prieš 20 metų sudarant giminės genealoginį medį paaiškėjo, kur slypi mano </a:t>
            </a:r>
            <a:r>
              <a:rPr lang="lt-LT" sz="2400" dirty="0" err="1">
                <a:latin typeface="Arial" panose="020B0604020202020204" pitchFamily="34" charset="0"/>
                <a:cs typeface="Arial" panose="020B0604020202020204" pitchFamily="34" charset="0"/>
              </a:rPr>
              <a:t>šauliškumo</a:t>
            </a:r>
            <a:r>
              <a:rPr lang="lt-LT" sz="2400" dirty="0">
                <a:latin typeface="Arial" panose="020B0604020202020204" pitchFamily="34" charset="0"/>
                <a:cs typeface="Arial" panose="020B0604020202020204" pitchFamily="34" charset="0"/>
              </a:rPr>
              <a:t> paslapties šaknys. Šaulių sąjungos kūrėjas ir ideologas yra vienoje šio medžio šakoje. Labai to noriu ir tikiu, kad tai bus tęsiama. Pradėjęs mokytis gimnazijoje sūnus susidomėjo šaulių veikla. </a:t>
            </a:r>
            <a:r>
              <a:rPr lang="lt-LT" sz="2400" dirty="0" err="1">
                <a:latin typeface="Arial" panose="020B0604020202020204" pitchFamily="34" charset="0"/>
                <a:cs typeface="Arial" panose="020B0604020202020204" pitchFamily="34" charset="0"/>
              </a:rPr>
              <a:t>Šauliškumo</a:t>
            </a:r>
            <a:r>
              <a:rPr lang="lt-LT" sz="2400" dirty="0">
                <a:latin typeface="Arial" panose="020B0604020202020204" pitchFamily="34" charset="0"/>
                <a:cs typeface="Arial" panose="020B0604020202020204" pitchFamily="34" charset="0"/>
              </a:rPr>
              <a:t> tradiciją mūsų šeimoje ketina tęsti ir dukros.“ </a:t>
            </a:r>
          </a:p>
          <a:p>
            <a:pPr marL="342900" indent="-342900">
              <a:buFont typeface="Arial" panose="020B0604020202020204" pitchFamily="34" charset="0"/>
              <a:buChar char="•"/>
            </a:pPr>
            <a:endParaRPr lang="lt-LT"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lt-LT" sz="2400" dirty="0">
                <a:latin typeface="Arial" panose="020B0604020202020204" pitchFamily="34" charset="0"/>
                <a:cs typeface="Arial" panose="020B0604020202020204" pitchFamily="34" charset="0"/>
              </a:rPr>
              <a:t>Tėvai atveda vaikus - vaikai atveda tėvus. </a:t>
            </a:r>
          </a:p>
        </p:txBody>
      </p:sp>
    </p:spTree>
    <p:extLst>
      <p:ext uri="{BB962C8B-B14F-4D97-AF65-F5344CB8AC3E}">
        <p14:creationId xmlns:p14="http://schemas.microsoft.com/office/powerpoint/2010/main" val="10944586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1">
            <a:extLst>
              <a:ext uri="{FF2B5EF4-FFF2-40B4-BE49-F238E27FC236}">
                <a16:creationId xmlns:a16="http://schemas.microsoft.com/office/drawing/2014/main" id="{E860CD6F-9949-4648-BE82-54418C5B8A41}"/>
              </a:ext>
            </a:extLst>
          </p:cNvPr>
          <p:cNvSpPr txBox="1">
            <a:spLocks/>
          </p:cNvSpPr>
          <p:nvPr/>
        </p:nvSpPr>
        <p:spPr bwMode="auto">
          <a:xfrm>
            <a:off x="1860938" y="579324"/>
            <a:ext cx="8837906" cy="657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lvl1pPr algn="ctr" rtl="0" fontAlgn="base">
              <a:spcBef>
                <a:spcPct val="0"/>
              </a:spcBef>
              <a:spcAft>
                <a:spcPct val="0"/>
              </a:spcAft>
              <a:defRPr sz="4400" kern="1200">
                <a:solidFill>
                  <a:srgbClr val="3F4C65"/>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lt-LT" sz="3600" b="1" dirty="0">
                <a:solidFill>
                  <a:srgbClr val="37493D"/>
                </a:solidFill>
                <a:latin typeface="Arial" pitchFamily="34"/>
                <a:cs typeface="Arial" pitchFamily="34"/>
              </a:rPr>
              <a:t>Meilė Tėvynei stiprina meilę kitam? </a:t>
            </a:r>
          </a:p>
          <a:p>
            <a:r>
              <a:rPr lang="lt-LT" sz="3600" b="1" dirty="0">
                <a:solidFill>
                  <a:srgbClr val="37493D"/>
                </a:solidFill>
                <a:latin typeface="Arial" pitchFamily="34"/>
                <a:cs typeface="Arial" pitchFamily="34"/>
              </a:rPr>
              <a:t>Ar meilė kitam stiprina meilę Tėvynei?</a:t>
            </a:r>
            <a:endParaRPr lang="en-GB" sz="2800" b="1" dirty="0">
              <a:solidFill>
                <a:srgbClr val="37493D"/>
              </a:solidFill>
            </a:endParaRPr>
          </a:p>
        </p:txBody>
      </p:sp>
      <p:sp>
        <p:nvSpPr>
          <p:cNvPr id="3" name="TextBox 2">
            <a:extLst>
              <a:ext uri="{FF2B5EF4-FFF2-40B4-BE49-F238E27FC236}">
                <a16:creationId xmlns:a16="http://schemas.microsoft.com/office/drawing/2014/main" id="{B00A11D4-9BD9-D1B5-D8D6-39FFF0D67A73}"/>
              </a:ext>
            </a:extLst>
          </p:cNvPr>
          <p:cNvSpPr txBox="1"/>
          <p:nvPr/>
        </p:nvSpPr>
        <p:spPr>
          <a:xfrm>
            <a:off x="8217549" y="1737249"/>
            <a:ext cx="3014696" cy="923330"/>
          </a:xfrm>
          <a:prstGeom prst="rect">
            <a:avLst/>
          </a:prstGeom>
          <a:noFill/>
        </p:spPr>
        <p:txBody>
          <a:bodyPr wrap="square" rtlCol="0">
            <a:spAutoFit/>
          </a:bodyPr>
          <a:lstStyle/>
          <a:p>
            <a:pPr algn="ctr"/>
            <a:r>
              <a:rPr lang="lt-LT" sz="1800" dirty="0">
                <a:latin typeface="Arial" panose="020B0604020202020204" pitchFamily="34" charset="0"/>
                <a:cs typeface="Arial" panose="020B0604020202020204" pitchFamily="34" charset="0"/>
              </a:rPr>
              <a:t>Tarnaudami LŠS nusprendžia skirti gyvenimą vienas kitam</a:t>
            </a:r>
          </a:p>
        </p:txBody>
      </p:sp>
      <p:sp>
        <p:nvSpPr>
          <p:cNvPr id="4" name="TextBox 3">
            <a:extLst>
              <a:ext uri="{FF2B5EF4-FFF2-40B4-BE49-F238E27FC236}">
                <a16:creationId xmlns:a16="http://schemas.microsoft.com/office/drawing/2014/main" id="{95C5A523-7E9C-10B0-685A-05BB1284F61B}"/>
              </a:ext>
            </a:extLst>
          </p:cNvPr>
          <p:cNvSpPr txBox="1"/>
          <p:nvPr/>
        </p:nvSpPr>
        <p:spPr>
          <a:xfrm>
            <a:off x="3876481" y="2014248"/>
            <a:ext cx="3377912" cy="369332"/>
          </a:xfrm>
          <a:prstGeom prst="rect">
            <a:avLst/>
          </a:prstGeom>
          <a:noFill/>
        </p:spPr>
        <p:txBody>
          <a:bodyPr wrap="none" rtlCol="0">
            <a:spAutoFit/>
          </a:bodyPr>
          <a:lstStyle/>
          <a:p>
            <a:r>
              <a:rPr lang="lt-LT" sz="1800" dirty="0">
                <a:latin typeface="Arial" panose="020B0604020202020204" pitchFamily="34" charset="0"/>
                <a:cs typeface="Arial" panose="020B0604020202020204" pitchFamily="34" charset="0"/>
              </a:rPr>
              <a:t>Tarnaudami LŠS sukuria šeimą</a:t>
            </a:r>
          </a:p>
        </p:txBody>
      </p:sp>
      <p:sp>
        <p:nvSpPr>
          <p:cNvPr id="7" name="TextBox 6">
            <a:extLst>
              <a:ext uri="{FF2B5EF4-FFF2-40B4-BE49-F238E27FC236}">
                <a16:creationId xmlns:a16="http://schemas.microsoft.com/office/drawing/2014/main" id="{84BE3EA4-DB25-10E8-56E8-5CB674398414}"/>
              </a:ext>
            </a:extLst>
          </p:cNvPr>
          <p:cNvSpPr txBox="1"/>
          <p:nvPr/>
        </p:nvSpPr>
        <p:spPr>
          <a:xfrm>
            <a:off x="602794" y="2014248"/>
            <a:ext cx="2681183" cy="369332"/>
          </a:xfrm>
          <a:prstGeom prst="rect">
            <a:avLst/>
          </a:prstGeom>
          <a:noFill/>
        </p:spPr>
        <p:txBody>
          <a:bodyPr wrap="none" rtlCol="0">
            <a:spAutoFit/>
          </a:bodyPr>
          <a:lstStyle/>
          <a:p>
            <a:r>
              <a:rPr lang="lt-LT" sz="1800" dirty="0">
                <a:latin typeface="Arial" panose="020B0604020202020204" pitchFamily="34" charset="0"/>
                <a:cs typeface="Arial" panose="020B0604020202020204" pitchFamily="34" charset="0"/>
              </a:rPr>
              <a:t>Vienas kitą atveda į LŠS</a:t>
            </a:r>
          </a:p>
        </p:txBody>
      </p:sp>
      <p:pic>
        <p:nvPicPr>
          <p:cNvPr id="9" name="Paveikslėlis 8">
            <a:extLst>
              <a:ext uri="{FF2B5EF4-FFF2-40B4-BE49-F238E27FC236}">
                <a16:creationId xmlns:a16="http://schemas.microsoft.com/office/drawing/2014/main" id="{3A2BA531-9340-D3CC-D332-D640C117AA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0957" y="2606150"/>
            <a:ext cx="1967887" cy="2623849"/>
          </a:xfrm>
          <a:prstGeom prst="rect">
            <a:avLst/>
          </a:prstGeom>
        </p:spPr>
      </p:pic>
      <p:pic>
        <p:nvPicPr>
          <p:cNvPr id="11" name="Paveikslėlis 10">
            <a:extLst>
              <a:ext uri="{FF2B5EF4-FFF2-40B4-BE49-F238E27FC236}">
                <a16:creationId xmlns:a16="http://schemas.microsoft.com/office/drawing/2014/main" id="{562F7C51-1FF8-A8A7-2CDC-9974C403B6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5487" y="2476954"/>
            <a:ext cx="2623850" cy="2623850"/>
          </a:xfrm>
          <a:prstGeom prst="rect">
            <a:avLst/>
          </a:prstGeom>
        </p:spPr>
      </p:pic>
      <p:pic>
        <p:nvPicPr>
          <p:cNvPr id="12" name="Paveikslėlis 11">
            <a:extLst>
              <a:ext uri="{FF2B5EF4-FFF2-40B4-BE49-F238E27FC236}">
                <a16:creationId xmlns:a16="http://schemas.microsoft.com/office/drawing/2014/main" id="{05AC74D1-30EE-2EC1-F9CC-A5CBBE9CEA7E}"/>
              </a:ext>
            </a:extLst>
          </p:cNvPr>
          <p:cNvPicPr>
            <a:picLocks noChangeAspect="1"/>
          </p:cNvPicPr>
          <p:nvPr/>
        </p:nvPicPr>
        <p:blipFill rotWithShape="1">
          <a:blip r:embed="rId5">
            <a:extLst>
              <a:ext uri="{28A0092B-C50C-407E-A947-70E740481C1C}">
                <a14:useLocalDpi xmlns:a14="http://schemas.microsoft.com/office/drawing/2010/main" val="0"/>
              </a:ext>
            </a:extLst>
          </a:blip>
          <a:srcRect t="23236"/>
          <a:stretch/>
        </p:blipFill>
        <p:spPr>
          <a:xfrm>
            <a:off x="634381" y="2491387"/>
            <a:ext cx="2571750" cy="2632237"/>
          </a:xfrm>
          <a:prstGeom prst="rect">
            <a:avLst/>
          </a:prstGeom>
        </p:spPr>
      </p:pic>
    </p:spTree>
    <p:extLst>
      <p:ext uri="{BB962C8B-B14F-4D97-AF65-F5344CB8AC3E}">
        <p14:creationId xmlns:p14="http://schemas.microsoft.com/office/powerpoint/2010/main" val="21676855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C78A6A-A6DD-4645-BB1C-43A0707D4C0D}"/>
              </a:ext>
            </a:extLst>
          </p:cNvPr>
          <p:cNvSpPr txBox="1">
            <a:spLocks/>
          </p:cNvSpPr>
          <p:nvPr/>
        </p:nvSpPr>
        <p:spPr>
          <a:xfrm>
            <a:off x="672770" y="2756925"/>
            <a:ext cx="10846461" cy="960107"/>
          </a:xfrm>
          <a:prstGeom prst="rect">
            <a:avLst/>
          </a:prstGeom>
          <a:noFill/>
          <a:ln>
            <a:noFill/>
          </a:ln>
        </p:spPr>
        <p:txBody>
          <a:bodyPr vert="horz" wrap="square" lIns="121920" tIns="60960" rIns="121920" bIns="60960" anchor="t" anchorCtr="0" compatLnSpc="1"/>
          <a:lstStyle>
            <a:lvl1pPr marL="0" marR="0" lvl="0" indent="0" algn="ctr" defTabSz="914400" rtl="0" eaLnBrk="1" fontAlgn="auto" hangingPunct="1">
              <a:lnSpc>
                <a:spcPct val="100000"/>
              </a:lnSpc>
              <a:spcBef>
                <a:spcPts val="0"/>
              </a:spcBef>
              <a:spcAft>
                <a:spcPts val="0"/>
              </a:spcAft>
              <a:buNone/>
              <a:tabLst/>
              <a:defRPr lang="de-DE" sz="3600" b="1" i="0" u="none" strike="noStrike" kern="1200" cap="none" spc="0" baseline="0">
                <a:solidFill>
                  <a:srgbClr val="51764D"/>
                </a:solidFill>
                <a:uFillTx/>
                <a:latin typeface="Arial"/>
                <a:cs typeface="Arial"/>
              </a:defRPr>
            </a:lvl1pPr>
          </a:lstStyle>
          <a:p>
            <a:pPr defTabSz="1219170">
              <a:defRPr/>
            </a:pPr>
            <a:r>
              <a:rPr lang="en-US" sz="4800" dirty="0">
                <a:solidFill>
                  <a:schemeClr val="bg1"/>
                </a:solidFill>
              </a:rPr>
              <a:t>Li</a:t>
            </a:r>
            <a:r>
              <a:rPr lang="lt-LT" sz="4800" dirty="0" err="1">
                <a:solidFill>
                  <a:schemeClr val="bg1"/>
                </a:solidFill>
              </a:rPr>
              <a:t>etuvos</a:t>
            </a:r>
            <a:r>
              <a:rPr lang="lt-LT" sz="4800" dirty="0">
                <a:solidFill>
                  <a:schemeClr val="bg1"/>
                </a:solidFill>
              </a:rPr>
              <a:t> šaulių sąjunga</a:t>
            </a:r>
            <a:endParaRPr lang="en-US" sz="4800" dirty="0">
              <a:solidFill>
                <a:schemeClr val="bg1"/>
              </a:solidFill>
            </a:endParaRPr>
          </a:p>
        </p:txBody>
      </p:sp>
      <p:sp>
        <p:nvSpPr>
          <p:cNvPr id="8" name="object 2">
            <a:extLst>
              <a:ext uri="{FF2B5EF4-FFF2-40B4-BE49-F238E27FC236}">
                <a16:creationId xmlns:a16="http://schemas.microsoft.com/office/drawing/2014/main" id="{28560002-9ECD-4867-B26F-5AA7AD3DE4C7}"/>
              </a:ext>
            </a:extLst>
          </p:cNvPr>
          <p:cNvSpPr txBox="1"/>
          <p:nvPr/>
        </p:nvSpPr>
        <p:spPr>
          <a:xfrm>
            <a:off x="3275247" y="3873847"/>
            <a:ext cx="6316987" cy="840569"/>
          </a:xfrm>
          <a:prstGeom prst="rect">
            <a:avLst/>
          </a:prstGeom>
        </p:spPr>
        <p:txBody>
          <a:bodyPr wrap="square" lIns="0" tIns="0" rIns="0" bIns="0" rtlCol="0">
            <a:noAutofit/>
          </a:bodyPr>
          <a:lstStyle/>
          <a:p>
            <a:pPr marL="16933">
              <a:lnSpc>
                <a:spcPts val="2047"/>
              </a:lnSpc>
              <a:spcBef>
                <a:spcPts val="101"/>
              </a:spcBef>
            </a:pPr>
            <a:r>
              <a:rPr sz="1867" b="1" spc="-52" dirty="0" err="1">
                <a:solidFill>
                  <a:schemeClr val="bg1"/>
                </a:solidFill>
                <a:latin typeface="Arial"/>
                <a:cs typeface="Arial"/>
              </a:rPr>
              <a:t>A</a:t>
            </a:r>
            <a:r>
              <a:rPr sz="1867" b="1" spc="-5" dirty="0" err="1">
                <a:solidFill>
                  <a:schemeClr val="bg1"/>
                </a:solidFill>
                <a:latin typeface="Arial"/>
                <a:cs typeface="Arial"/>
              </a:rPr>
              <a:t>d</a:t>
            </a:r>
            <a:r>
              <a:rPr sz="1867" b="1" spc="5" dirty="0" err="1">
                <a:solidFill>
                  <a:schemeClr val="bg1"/>
                </a:solidFill>
                <a:latin typeface="Arial"/>
                <a:cs typeface="Arial"/>
              </a:rPr>
              <a:t>r</a:t>
            </a:r>
            <a:r>
              <a:rPr sz="1867" b="1" dirty="0" err="1">
                <a:solidFill>
                  <a:schemeClr val="bg1"/>
                </a:solidFill>
                <a:latin typeface="Arial"/>
                <a:cs typeface="Arial"/>
              </a:rPr>
              <a:t>es</a:t>
            </a:r>
            <a:r>
              <a:rPr lang="lt-LT" sz="1867" b="1" dirty="0" err="1">
                <a:solidFill>
                  <a:schemeClr val="bg1"/>
                </a:solidFill>
                <a:latin typeface="Arial"/>
                <a:cs typeface="Arial"/>
              </a:rPr>
              <a:t>as</a:t>
            </a:r>
            <a:r>
              <a:rPr sz="1867" b="1" spc="25" dirty="0">
                <a:solidFill>
                  <a:schemeClr val="bg1"/>
                </a:solidFill>
                <a:latin typeface="Arial"/>
                <a:cs typeface="Arial"/>
              </a:rPr>
              <a:t> </a:t>
            </a:r>
            <a:r>
              <a:rPr sz="1867" b="1" dirty="0">
                <a:solidFill>
                  <a:schemeClr val="bg1"/>
                </a:solidFill>
                <a:latin typeface="Arial"/>
                <a:cs typeface="Arial"/>
              </a:rPr>
              <a:t>–</a:t>
            </a:r>
            <a:r>
              <a:rPr sz="1867" b="1" spc="-5" dirty="0">
                <a:solidFill>
                  <a:schemeClr val="bg1"/>
                </a:solidFill>
                <a:latin typeface="Arial"/>
                <a:cs typeface="Arial"/>
              </a:rPr>
              <a:t> </a:t>
            </a:r>
            <a:r>
              <a:rPr sz="1867" b="1" spc="-5" dirty="0" err="1">
                <a:solidFill>
                  <a:schemeClr val="bg1"/>
                </a:solidFill>
                <a:latin typeface="Arial"/>
                <a:cs typeface="Arial"/>
              </a:rPr>
              <a:t>L</a:t>
            </a:r>
            <a:r>
              <a:rPr sz="1867" b="1" dirty="0" err="1">
                <a:solidFill>
                  <a:schemeClr val="bg1"/>
                </a:solidFill>
                <a:latin typeface="Arial"/>
                <a:cs typeface="Arial"/>
              </a:rPr>
              <a:t>a</a:t>
            </a:r>
            <a:r>
              <a:rPr sz="1867" b="1" spc="5" dirty="0" err="1">
                <a:solidFill>
                  <a:schemeClr val="bg1"/>
                </a:solidFill>
                <a:latin typeface="Arial"/>
                <a:cs typeface="Arial"/>
              </a:rPr>
              <a:t>i</a:t>
            </a:r>
            <a:r>
              <a:rPr sz="1867" b="1" dirty="0" err="1">
                <a:solidFill>
                  <a:schemeClr val="bg1"/>
                </a:solidFill>
                <a:latin typeface="Arial"/>
                <a:cs typeface="Arial"/>
              </a:rPr>
              <a:t>s</a:t>
            </a:r>
            <a:r>
              <a:rPr sz="1867" b="1" spc="-19" dirty="0" err="1">
                <a:solidFill>
                  <a:schemeClr val="bg1"/>
                </a:solidFill>
                <a:latin typeface="Arial"/>
                <a:cs typeface="Arial"/>
              </a:rPr>
              <a:t>v</a:t>
            </a:r>
            <a:r>
              <a:rPr sz="1867" b="1" dirty="0" err="1">
                <a:solidFill>
                  <a:schemeClr val="bg1"/>
                </a:solidFill>
                <a:latin typeface="Arial"/>
                <a:cs typeface="Arial"/>
              </a:rPr>
              <a:t>ės</a:t>
            </a:r>
            <a:r>
              <a:rPr sz="1867" b="1" spc="-39" dirty="0">
                <a:solidFill>
                  <a:schemeClr val="bg1"/>
                </a:solidFill>
                <a:latin typeface="Arial"/>
                <a:cs typeface="Arial"/>
              </a:rPr>
              <a:t> </a:t>
            </a:r>
            <a:r>
              <a:rPr lang="lt-LT" sz="1867" b="1" spc="-39" dirty="0">
                <a:solidFill>
                  <a:schemeClr val="bg1"/>
                </a:solidFill>
                <a:latin typeface="Arial"/>
                <a:cs typeface="Arial"/>
              </a:rPr>
              <a:t>al.,</a:t>
            </a:r>
            <a:r>
              <a:rPr sz="1867" b="1" spc="-19" dirty="0">
                <a:solidFill>
                  <a:schemeClr val="bg1"/>
                </a:solidFill>
                <a:latin typeface="Arial"/>
                <a:cs typeface="Arial"/>
              </a:rPr>
              <a:t> </a:t>
            </a:r>
            <a:r>
              <a:rPr sz="1867" b="1" dirty="0">
                <a:solidFill>
                  <a:schemeClr val="bg1"/>
                </a:solidFill>
                <a:latin typeface="Arial"/>
                <a:cs typeface="Arial"/>
              </a:rPr>
              <a:t>34</a:t>
            </a:r>
            <a:r>
              <a:rPr sz="1867" b="1" spc="-5" dirty="0">
                <a:solidFill>
                  <a:schemeClr val="bg1"/>
                </a:solidFill>
                <a:latin typeface="Arial"/>
                <a:cs typeface="Arial"/>
              </a:rPr>
              <a:t> K</a:t>
            </a:r>
            <a:r>
              <a:rPr sz="1867" b="1" dirty="0">
                <a:solidFill>
                  <a:schemeClr val="bg1"/>
                </a:solidFill>
                <a:latin typeface="Arial"/>
                <a:cs typeface="Arial"/>
              </a:rPr>
              <a:t>a</a:t>
            </a:r>
            <a:r>
              <a:rPr sz="1867" b="1" spc="-5" dirty="0">
                <a:solidFill>
                  <a:schemeClr val="bg1"/>
                </a:solidFill>
                <a:latin typeface="Arial"/>
                <a:cs typeface="Arial"/>
              </a:rPr>
              <a:t>un</a:t>
            </a:r>
            <a:r>
              <a:rPr sz="1867" b="1" dirty="0">
                <a:solidFill>
                  <a:schemeClr val="bg1"/>
                </a:solidFill>
                <a:latin typeface="Arial"/>
                <a:cs typeface="Arial"/>
              </a:rPr>
              <a:t>as</a:t>
            </a:r>
            <a:r>
              <a:rPr lang="en-US" sz="1867" b="1" dirty="0">
                <a:solidFill>
                  <a:schemeClr val="bg1"/>
                </a:solidFill>
                <a:latin typeface="Arial"/>
                <a:cs typeface="Arial"/>
              </a:rPr>
              <a:t>,</a:t>
            </a:r>
            <a:r>
              <a:rPr sz="1867" b="1" spc="-19" dirty="0">
                <a:solidFill>
                  <a:schemeClr val="bg1"/>
                </a:solidFill>
                <a:latin typeface="Arial"/>
                <a:cs typeface="Arial"/>
              </a:rPr>
              <a:t> </a:t>
            </a:r>
            <a:r>
              <a:rPr sz="1867" b="1" spc="-5" dirty="0" err="1">
                <a:solidFill>
                  <a:schemeClr val="bg1"/>
                </a:solidFill>
                <a:latin typeface="Arial"/>
                <a:cs typeface="Arial"/>
              </a:rPr>
              <a:t>L</a:t>
            </a:r>
            <a:r>
              <a:rPr sz="1867" b="1" spc="5" dirty="0" err="1">
                <a:solidFill>
                  <a:schemeClr val="bg1"/>
                </a:solidFill>
                <a:latin typeface="Arial"/>
                <a:cs typeface="Arial"/>
              </a:rPr>
              <a:t>i</a:t>
            </a:r>
            <a:r>
              <a:rPr sz="1867" b="1" dirty="0" err="1">
                <a:solidFill>
                  <a:schemeClr val="bg1"/>
                </a:solidFill>
                <a:latin typeface="Arial"/>
                <a:cs typeface="Arial"/>
              </a:rPr>
              <a:t>et</a:t>
            </a:r>
            <a:r>
              <a:rPr sz="1867" b="1" spc="-5" dirty="0" err="1">
                <a:solidFill>
                  <a:schemeClr val="bg1"/>
                </a:solidFill>
                <a:latin typeface="Arial"/>
                <a:cs typeface="Arial"/>
              </a:rPr>
              <a:t>u</a:t>
            </a:r>
            <a:r>
              <a:rPr sz="1867" b="1" spc="-19" dirty="0" err="1">
                <a:solidFill>
                  <a:schemeClr val="bg1"/>
                </a:solidFill>
                <a:latin typeface="Arial"/>
                <a:cs typeface="Arial"/>
              </a:rPr>
              <a:t>v</a:t>
            </a:r>
            <a:r>
              <a:rPr sz="1867" b="1" dirty="0" err="1">
                <a:solidFill>
                  <a:schemeClr val="bg1"/>
                </a:solidFill>
                <a:latin typeface="Arial"/>
                <a:cs typeface="Arial"/>
              </a:rPr>
              <a:t>a</a:t>
            </a:r>
            <a:endParaRPr sz="1867" dirty="0">
              <a:solidFill>
                <a:schemeClr val="bg1"/>
              </a:solidFill>
              <a:latin typeface="Arial"/>
              <a:cs typeface="Arial"/>
            </a:endParaRPr>
          </a:p>
          <a:p>
            <a:pPr marL="16933" marR="35660">
              <a:lnSpc>
                <a:spcPct val="95825"/>
              </a:lnSpc>
              <a:spcBef>
                <a:spcPts val="93"/>
              </a:spcBef>
            </a:pPr>
            <a:r>
              <a:rPr sz="1867" b="1" dirty="0">
                <a:solidFill>
                  <a:schemeClr val="bg1"/>
                </a:solidFill>
                <a:latin typeface="Arial"/>
                <a:cs typeface="Arial"/>
              </a:rPr>
              <a:t>Ema</a:t>
            </a:r>
            <a:r>
              <a:rPr sz="1867" b="1" spc="5" dirty="0">
                <a:solidFill>
                  <a:schemeClr val="bg1"/>
                </a:solidFill>
                <a:latin typeface="Arial"/>
                <a:cs typeface="Arial"/>
              </a:rPr>
              <a:t>i</a:t>
            </a:r>
            <a:r>
              <a:rPr sz="1867" b="1" dirty="0">
                <a:solidFill>
                  <a:schemeClr val="bg1"/>
                </a:solidFill>
                <a:latin typeface="Arial"/>
                <a:cs typeface="Arial"/>
              </a:rPr>
              <a:t>l</a:t>
            </a:r>
            <a:r>
              <a:rPr lang="en-US" sz="1867" b="1" spc="-12" dirty="0">
                <a:solidFill>
                  <a:schemeClr val="bg1"/>
                </a:solidFill>
                <a:latin typeface="Arial"/>
                <a:cs typeface="Arial"/>
              </a:rPr>
              <a:t>: </a:t>
            </a:r>
            <a:r>
              <a:rPr sz="1867" b="1" dirty="0" err="1">
                <a:solidFill>
                  <a:srgbClr val="000000"/>
                </a:solidFill>
                <a:latin typeface="Arial"/>
                <a:cs typeface="Arial"/>
                <a:hlinkClick r:id="rId3"/>
              </a:rPr>
              <a:t>sa</a:t>
            </a:r>
            <a:r>
              <a:rPr sz="1867" b="1" spc="-5" dirty="0" err="1">
                <a:solidFill>
                  <a:srgbClr val="000000"/>
                </a:solidFill>
                <a:latin typeface="Arial"/>
                <a:cs typeface="Arial"/>
                <a:hlinkClick r:id="rId3"/>
              </a:rPr>
              <a:t>u</a:t>
            </a:r>
            <a:r>
              <a:rPr sz="1867" b="1" spc="5" dirty="0" err="1">
                <a:solidFill>
                  <a:srgbClr val="000000"/>
                </a:solidFill>
                <a:latin typeface="Arial"/>
                <a:cs typeface="Arial"/>
                <a:hlinkClick r:id="rId3"/>
              </a:rPr>
              <a:t>li</a:t>
            </a:r>
            <a:r>
              <a:rPr sz="1867" b="1" dirty="0" err="1">
                <a:solidFill>
                  <a:srgbClr val="000000"/>
                </a:solidFill>
                <a:latin typeface="Arial"/>
                <a:cs typeface="Arial"/>
                <a:hlinkClick r:id="rId3"/>
              </a:rPr>
              <a:t>a</a:t>
            </a:r>
            <a:r>
              <a:rPr sz="1867" b="1" spc="-5" dirty="0" err="1">
                <a:solidFill>
                  <a:srgbClr val="000000"/>
                </a:solidFill>
                <a:latin typeface="Arial"/>
                <a:cs typeface="Arial"/>
                <a:hlinkClick r:id="rId3"/>
              </a:rPr>
              <a:t>i</a:t>
            </a:r>
            <a:r>
              <a:rPr sz="1867" b="1" dirty="0" err="1">
                <a:solidFill>
                  <a:srgbClr val="000000"/>
                </a:solidFill>
                <a:latin typeface="Arial"/>
                <a:cs typeface="Arial"/>
                <a:hlinkClick r:id="rId3"/>
              </a:rPr>
              <a:t>@</a:t>
            </a:r>
            <a:r>
              <a:rPr sz="1867" b="1" spc="-19" dirty="0" err="1">
                <a:solidFill>
                  <a:srgbClr val="000000"/>
                </a:solidFill>
                <a:latin typeface="Arial"/>
                <a:cs typeface="Arial"/>
                <a:hlinkClick r:id="rId3"/>
              </a:rPr>
              <a:t>s</a:t>
            </a:r>
            <a:r>
              <a:rPr sz="1867" b="1" dirty="0" err="1">
                <a:solidFill>
                  <a:srgbClr val="000000"/>
                </a:solidFill>
                <a:latin typeface="Arial"/>
                <a:cs typeface="Arial"/>
                <a:hlinkClick r:id="rId3"/>
              </a:rPr>
              <a:t>a</a:t>
            </a:r>
            <a:r>
              <a:rPr sz="1867" b="1" spc="-5" dirty="0" err="1">
                <a:solidFill>
                  <a:srgbClr val="000000"/>
                </a:solidFill>
                <a:latin typeface="Arial"/>
                <a:cs typeface="Arial"/>
                <a:hlinkClick r:id="rId3"/>
              </a:rPr>
              <a:t>uliu</a:t>
            </a:r>
            <a:r>
              <a:rPr sz="1867" b="1" dirty="0" err="1">
                <a:solidFill>
                  <a:srgbClr val="000000"/>
                </a:solidFill>
                <a:latin typeface="Arial"/>
                <a:cs typeface="Arial"/>
                <a:hlinkClick r:id="rId3"/>
              </a:rPr>
              <a:t>s</a:t>
            </a:r>
            <a:r>
              <a:rPr sz="1867" b="1" spc="-19" dirty="0" err="1">
                <a:solidFill>
                  <a:srgbClr val="000000"/>
                </a:solidFill>
                <a:latin typeface="Arial"/>
                <a:cs typeface="Arial"/>
                <a:hlinkClick r:id="rId3"/>
              </a:rPr>
              <a:t>a</a:t>
            </a:r>
            <a:r>
              <a:rPr sz="1867" b="1" spc="5" dirty="0" err="1">
                <a:solidFill>
                  <a:srgbClr val="000000"/>
                </a:solidFill>
                <a:latin typeface="Arial"/>
                <a:cs typeface="Arial"/>
                <a:hlinkClick r:id="rId3"/>
              </a:rPr>
              <a:t>j</a:t>
            </a:r>
            <a:r>
              <a:rPr sz="1867" b="1" spc="-25" dirty="0" err="1">
                <a:solidFill>
                  <a:srgbClr val="000000"/>
                </a:solidFill>
                <a:latin typeface="Arial"/>
                <a:cs typeface="Arial"/>
                <a:hlinkClick r:id="rId3"/>
              </a:rPr>
              <a:t>u</a:t>
            </a:r>
            <a:r>
              <a:rPr sz="1867" b="1" spc="-5" dirty="0" err="1">
                <a:solidFill>
                  <a:srgbClr val="000000"/>
                </a:solidFill>
                <a:latin typeface="Arial"/>
                <a:cs typeface="Arial"/>
                <a:hlinkClick r:id="rId3"/>
              </a:rPr>
              <a:t>ng</a:t>
            </a:r>
            <a:r>
              <a:rPr sz="1867" b="1" dirty="0" err="1">
                <a:solidFill>
                  <a:srgbClr val="000000"/>
                </a:solidFill>
                <a:latin typeface="Arial"/>
                <a:cs typeface="Arial"/>
                <a:hlinkClick r:id="rId3"/>
              </a:rPr>
              <a:t>a</a:t>
            </a:r>
            <a:r>
              <a:rPr sz="1867" b="1" spc="-5" dirty="0" err="1">
                <a:solidFill>
                  <a:srgbClr val="000000"/>
                </a:solidFill>
                <a:latin typeface="Arial"/>
                <a:cs typeface="Arial"/>
                <a:hlinkClick r:id="rId3"/>
              </a:rPr>
              <a:t>.l</a:t>
            </a:r>
            <a:r>
              <a:rPr sz="1867" b="1" dirty="0" err="1">
                <a:solidFill>
                  <a:srgbClr val="000000"/>
                </a:solidFill>
                <a:latin typeface="Arial"/>
                <a:cs typeface="Arial"/>
                <a:hlinkClick r:id="rId3"/>
              </a:rPr>
              <a:t>t</a:t>
            </a:r>
            <a:r>
              <a:rPr lang="en-US" sz="1867" b="1" dirty="0">
                <a:solidFill>
                  <a:srgbClr val="000000"/>
                </a:solidFill>
                <a:latin typeface="Arial"/>
                <a:cs typeface="Arial"/>
              </a:rPr>
              <a:t> </a:t>
            </a:r>
            <a:endParaRPr lang="lt-LT" sz="1867" b="1" dirty="0">
              <a:solidFill>
                <a:srgbClr val="000000"/>
              </a:solidFill>
              <a:latin typeface="Arial"/>
              <a:cs typeface="Arial"/>
            </a:endParaRPr>
          </a:p>
          <a:p>
            <a:pPr marL="16933" marR="35660">
              <a:lnSpc>
                <a:spcPct val="95825"/>
              </a:lnSpc>
              <a:spcBef>
                <a:spcPts val="93"/>
              </a:spcBef>
            </a:pPr>
            <a:r>
              <a:rPr lang="lt-LT" sz="1867" b="1" dirty="0">
                <a:solidFill>
                  <a:srgbClr val="000000"/>
                </a:solidFill>
                <a:latin typeface="Arial"/>
                <a:cs typeface="Arial"/>
                <a:hlinkClick r:id="rId4"/>
              </a:rPr>
              <a:t>www.sauliusajunga.lt</a:t>
            </a:r>
            <a:r>
              <a:rPr lang="lt-LT" sz="1867" b="1" dirty="0">
                <a:solidFill>
                  <a:srgbClr val="000000"/>
                </a:solidFill>
                <a:latin typeface="Arial"/>
                <a:cs typeface="Arial"/>
              </a:rPr>
              <a:t> </a:t>
            </a:r>
            <a:endParaRPr lang="en-US" sz="1867" b="1" dirty="0">
              <a:solidFill>
                <a:srgbClr val="000000"/>
              </a:solidFill>
              <a:latin typeface="Arial"/>
              <a:cs typeface="Arial"/>
            </a:endParaRPr>
          </a:p>
          <a:p>
            <a:pPr marL="16933" marR="35660">
              <a:lnSpc>
                <a:spcPct val="95825"/>
              </a:lnSpc>
              <a:spcBef>
                <a:spcPts val="93"/>
              </a:spcBef>
            </a:pPr>
            <a:endParaRPr lang="en-US" sz="1867" b="1" dirty="0">
              <a:solidFill>
                <a:srgbClr val="000000"/>
              </a:solidFill>
              <a:latin typeface="Arial"/>
              <a:cs typeface="Arial"/>
            </a:endParaRPr>
          </a:p>
        </p:txBody>
      </p:sp>
    </p:spTree>
    <p:extLst>
      <p:ext uri="{BB962C8B-B14F-4D97-AF65-F5344CB8AC3E}">
        <p14:creationId xmlns:p14="http://schemas.microsoft.com/office/powerpoint/2010/main" val="3249569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2F78CF-8C8D-4CB7-AD2F-77CBD5F32FC2}"/>
              </a:ext>
            </a:extLst>
          </p:cNvPr>
          <p:cNvPicPr>
            <a:picLocks noChangeAspect="1"/>
          </p:cNvPicPr>
          <p:nvPr/>
        </p:nvPicPr>
        <p:blipFill rotWithShape="1">
          <a:blip r:embed="rId3"/>
          <a:srcRect t="83582"/>
          <a:stretch/>
        </p:blipFill>
        <p:spPr>
          <a:xfrm>
            <a:off x="0" y="5732060"/>
            <a:ext cx="12192000" cy="1125940"/>
          </a:xfrm>
          <a:prstGeom prst="rect">
            <a:avLst/>
          </a:prstGeom>
        </p:spPr>
      </p:pic>
      <p:sp>
        <p:nvSpPr>
          <p:cNvPr id="5" name="TextBox 4">
            <a:extLst>
              <a:ext uri="{FF2B5EF4-FFF2-40B4-BE49-F238E27FC236}">
                <a16:creationId xmlns:a16="http://schemas.microsoft.com/office/drawing/2014/main" id="{D1B95E1E-5E55-4224-934D-9C700D720456}"/>
              </a:ext>
            </a:extLst>
          </p:cNvPr>
          <p:cNvSpPr txBox="1"/>
          <p:nvPr/>
        </p:nvSpPr>
        <p:spPr>
          <a:xfrm>
            <a:off x="409433" y="395785"/>
            <a:ext cx="10304060" cy="646331"/>
          </a:xfrm>
          <a:prstGeom prst="rect">
            <a:avLst/>
          </a:prstGeom>
        </p:spPr>
        <p:txBody>
          <a:bodyPr vert="horz" lIns="91440" tIns="45720" rIns="91440" bIns="45720" rtlCol="0" anchor="ctr">
            <a:normAutofit/>
          </a:bodyPr>
          <a:lstStyle>
            <a:defPPr>
              <a:defRPr lang="lt-LT"/>
            </a:defPPr>
            <a:lvl1pPr>
              <a:lnSpc>
                <a:spcPct val="90000"/>
              </a:lnSpc>
              <a:spcBef>
                <a:spcPct val="0"/>
              </a:spcBef>
              <a:buNone/>
              <a:defRPr sz="3733" b="1">
                <a:solidFill>
                  <a:srgbClr val="51764D"/>
                </a:solidFill>
                <a:latin typeface="Arial" pitchFamily="34"/>
                <a:ea typeface="+mj-ea"/>
                <a:cs typeface="Arial" pitchFamily="34"/>
              </a:defRPr>
            </a:lvl1pPr>
          </a:lstStyle>
          <a:p>
            <a:pPr algn="ctr"/>
            <a:r>
              <a:rPr lang="lt-LT" sz="4000" b="0" dirty="0">
                <a:solidFill>
                  <a:schemeClr val="tx1"/>
                </a:solidFill>
              </a:rPr>
              <a:t>Turinys</a:t>
            </a:r>
            <a:endParaRPr lang="lt-LT" b="0" dirty="0">
              <a:solidFill>
                <a:schemeClr val="tx1"/>
              </a:solidFill>
            </a:endParaRPr>
          </a:p>
        </p:txBody>
      </p:sp>
      <p:sp>
        <p:nvSpPr>
          <p:cNvPr id="7" name="Rectangle 6">
            <a:extLst>
              <a:ext uri="{FF2B5EF4-FFF2-40B4-BE49-F238E27FC236}">
                <a16:creationId xmlns:a16="http://schemas.microsoft.com/office/drawing/2014/main" id="{6849F146-5D4A-4E84-A084-09DE39BCBAF1}"/>
              </a:ext>
            </a:extLst>
          </p:cNvPr>
          <p:cNvSpPr/>
          <p:nvPr/>
        </p:nvSpPr>
        <p:spPr>
          <a:xfrm>
            <a:off x="1054359" y="1360479"/>
            <a:ext cx="6163170" cy="2831544"/>
          </a:xfrm>
          <a:prstGeom prst="rect">
            <a:avLst/>
          </a:prstGeom>
        </p:spPr>
        <p:txBody>
          <a:bodyPr wrap="square">
            <a:spAutoFit/>
          </a:bodyPr>
          <a:lstStyle/>
          <a:p>
            <a:pPr marL="457200" lvl="0" indent="-457200">
              <a:spcBef>
                <a:spcPts val="400"/>
              </a:spcBef>
              <a:buSzPct val="100000"/>
              <a:buFont typeface="Wingdings" panose="05000000000000000000" pitchFamily="2" charset="2"/>
              <a:buChar char="ü"/>
              <a:defRPr/>
            </a:pPr>
            <a:r>
              <a:rPr lang="lt-LT" sz="2800" dirty="0">
                <a:solidFill>
                  <a:srgbClr val="000000"/>
                </a:solidFill>
                <a:latin typeface="Arial" panose="020B0604020202020204" pitchFamily="34" charset="0"/>
                <a:cs typeface="Arial" panose="020B0604020202020204" pitchFamily="34" charset="0"/>
              </a:rPr>
              <a:t>LŠS šaknys – meilė Tėvynei užkoduota genuose</a:t>
            </a:r>
          </a:p>
          <a:p>
            <a:pPr marL="457200" lvl="0" indent="-457200">
              <a:spcBef>
                <a:spcPts val="400"/>
              </a:spcBef>
              <a:buSzPct val="100000"/>
              <a:buFont typeface="Wingdings" panose="05000000000000000000" pitchFamily="2" charset="2"/>
              <a:buChar char="ü"/>
              <a:defRPr/>
            </a:pPr>
            <a:r>
              <a:rPr lang="lt-LT" sz="2800" dirty="0">
                <a:solidFill>
                  <a:srgbClr val="000000"/>
                </a:solidFill>
                <a:latin typeface="Arial" panose="020B0604020202020204" pitchFamily="34" charset="0"/>
                <a:cs typeface="Arial" panose="020B0604020202020204" pitchFamily="34" charset="0"/>
              </a:rPr>
              <a:t>Iš kartos į kartą. XXI a. kartos</a:t>
            </a:r>
          </a:p>
          <a:p>
            <a:pPr marL="457200" lvl="0" indent="-457200">
              <a:spcBef>
                <a:spcPts val="400"/>
              </a:spcBef>
              <a:buSzPct val="100000"/>
              <a:buFont typeface="Wingdings" panose="05000000000000000000" pitchFamily="2" charset="2"/>
              <a:buChar char="ü"/>
              <a:defRPr/>
            </a:pPr>
            <a:r>
              <a:rPr lang="lt-LT" sz="2800" dirty="0">
                <a:solidFill>
                  <a:srgbClr val="000000"/>
                </a:solidFill>
                <a:latin typeface="Arial" panose="020B0604020202020204" pitchFamily="34" charset="0"/>
                <a:cs typeface="Arial" panose="020B0604020202020204" pitchFamily="34" charset="0"/>
              </a:rPr>
              <a:t>Meilė Tėvynei stiprina meilę kitam?</a:t>
            </a:r>
          </a:p>
          <a:p>
            <a:pPr marL="457200" lvl="0" indent="-457200">
              <a:spcBef>
                <a:spcPts val="400"/>
              </a:spcBef>
              <a:buSzPct val="100000"/>
              <a:buFont typeface="Wingdings" panose="05000000000000000000" pitchFamily="2" charset="2"/>
              <a:buChar char="ü"/>
              <a:defRPr/>
            </a:pPr>
            <a:endParaRPr lang="lt-LT" sz="2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5358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4AF97B4-6B84-17B6-709B-F55EBE5E7635}"/>
              </a:ext>
            </a:extLst>
          </p:cNvPr>
          <p:cNvSpPr>
            <a:spLocks noGrp="1"/>
          </p:cNvSpPr>
          <p:nvPr>
            <p:ph type="title"/>
          </p:nvPr>
        </p:nvSpPr>
        <p:spPr>
          <a:xfrm>
            <a:off x="-1958794" y="365125"/>
            <a:ext cx="10515600" cy="1325563"/>
          </a:xfrm>
        </p:spPr>
        <p:txBody>
          <a:bodyPr/>
          <a:lstStyle/>
          <a:p>
            <a:pPr algn="ctr"/>
            <a:r>
              <a:rPr lang="lt-LT" dirty="0"/>
              <a:t>Kada įkurta LŠS?</a:t>
            </a:r>
          </a:p>
        </p:txBody>
      </p:sp>
      <p:pic>
        <p:nvPicPr>
          <p:cNvPr id="5" name="Turinio vietos rezervavimo ženklas 4">
            <a:extLst>
              <a:ext uri="{FF2B5EF4-FFF2-40B4-BE49-F238E27FC236}">
                <a16:creationId xmlns:a16="http://schemas.microsoft.com/office/drawing/2014/main" id="{5DA267C0-2C2F-309A-A4BD-3F493A0A11A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57152" y="1382576"/>
            <a:ext cx="3883707" cy="4351338"/>
          </a:xfrm>
        </p:spPr>
      </p:pic>
      <p:sp>
        <p:nvSpPr>
          <p:cNvPr id="6" name="TextBox 5">
            <a:extLst>
              <a:ext uri="{FF2B5EF4-FFF2-40B4-BE49-F238E27FC236}">
                <a16:creationId xmlns:a16="http://schemas.microsoft.com/office/drawing/2014/main" id="{084D9B85-8258-5D93-3729-1D525D512EFF}"/>
              </a:ext>
            </a:extLst>
          </p:cNvPr>
          <p:cNvSpPr txBox="1"/>
          <p:nvPr/>
        </p:nvSpPr>
        <p:spPr>
          <a:xfrm>
            <a:off x="2480511" y="5733914"/>
            <a:ext cx="1636987" cy="584775"/>
          </a:xfrm>
          <a:prstGeom prst="rect">
            <a:avLst/>
          </a:prstGeom>
          <a:noFill/>
        </p:spPr>
        <p:txBody>
          <a:bodyPr wrap="none" rtlCol="0">
            <a:spAutoFit/>
          </a:bodyPr>
          <a:lstStyle/>
          <a:p>
            <a:pPr algn="ctr"/>
            <a:r>
              <a:rPr lang="lt-LT" sz="3200" dirty="0">
                <a:solidFill>
                  <a:schemeClr val="bg1"/>
                </a:solidFill>
              </a:rPr>
              <a:t>1919 m. </a:t>
            </a:r>
          </a:p>
        </p:txBody>
      </p:sp>
      <p:sp>
        <p:nvSpPr>
          <p:cNvPr id="7" name="Rodyklė: dešinėn 6">
            <a:extLst>
              <a:ext uri="{FF2B5EF4-FFF2-40B4-BE49-F238E27FC236}">
                <a16:creationId xmlns:a16="http://schemas.microsoft.com/office/drawing/2014/main" id="{BB67D03F-3BDF-C2EB-D1B5-12FC37E8D70C}"/>
              </a:ext>
            </a:extLst>
          </p:cNvPr>
          <p:cNvSpPr/>
          <p:nvPr/>
        </p:nvSpPr>
        <p:spPr>
          <a:xfrm rot="10800000">
            <a:off x="721371" y="5831177"/>
            <a:ext cx="1550505" cy="390249"/>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8" name="Pavadinimas 1">
            <a:extLst>
              <a:ext uri="{FF2B5EF4-FFF2-40B4-BE49-F238E27FC236}">
                <a16:creationId xmlns:a16="http://schemas.microsoft.com/office/drawing/2014/main" id="{4DD1AE79-0636-E88A-8459-728B475E1B72}"/>
              </a:ext>
            </a:extLst>
          </p:cNvPr>
          <p:cNvSpPr txBox="1">
            <a:spLocks/>
          </p:cNvSpPr>
          <p:nvPr/>
        </p:nvSpPr>
        <p:spPr>
          <a:xfrm>
            <a:off x="373414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ctr"/>
            <a:r>
              <a:rPr lang="lt-LT" dirty="0"/>
              <a:t>Vladas Putvinskis</a:t>
            </a:r>
          </a:p>
        </p:txBody>
      </p:sp>
      <p:pic>
        <p:nvPicPr>
          <p:cNvPr id="9" name="Turinio vietos rezervavimo ženklas 4">
            <a:extLst>
              <a:ext uri="{FF2B5EF4-FFF2-40B4-BE49-F238E27FC236}">
                <a16:creationId xmlns:a16="http://schemas.microsoft.com/office/drawing/2014/main" id="{0DC13799-12EE-E94B-9DEE-4A4F3877D3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0035" y="1548047"/>
            <a:ext cx="5523809" cy="3761905"/>
          </a:xfrm>
          <a:prstGeom prst="rect">
            <a:avLst/>
          </a:prstGeom>
        </p:spPr>
      </p:pic>
    </p:spTree>
    <p:extLst>
      <p:ext uri="{BB962C8B-B14F-4D97-AF65-F5344CB8AC3E}">
        <p14:creationId xmlns:p14="http://schemas.microsoft.com/office/powerpoint/2010/main" val="350009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0E3D41E-D2EA-8492-FBAA-B2C5600F0ECE}"/>
              </a:ext>
            </a:extLst>
          </p:cNvPr>
          <p:cNvSpPr>
            <a:spLocks noGrp="1"/>
          </p:cNvSpPr>
          <p:nvPr>
            <p:ph type="title"/>
          </p:nvPr>
        </p:nvSpPr>
        <p:spPr>
          <a:xfrm>
            <a:off x="838200" y="131860"/>
            <a:ext cx="10515600" cy="1325563"/>
          </a:xfrm>
        </p:spPr>
        <p:txBody>
          <a:bodyPr/>
          <a:lstStyle/>
          <a:p>
            <a:pPr algn="ctr"/>
            <a:r>
              <a:rPr lang="lt-LT" dirty="0"/>
              <a:t>Lietuviškoji Žana </a:t>
            </a:r>
            <a:r>
              <a:rPr lang="lt-LT" dirty="0" err="1"/>
              <a:t>d‘Ark</a:t>
            </a:r>
            <a:endParaRPr lang="lt-LT" dirty="0"/>
          </a:p>
        </p:txBody>
      </p:sp>
      <p:pic>
        <p:nvPicPr>
          <p:cNvPr id="5" name="Turinio vietos rezervavimo ženklas 4">
            <a:extLst>
              <a:ext uri="{FF2B5EF4-FFF2-40B4-BE49-F238E27FC236}">
                <a16:creationId xmlns:a16="http://schemas.microsoft.com/office/drawing/2014/main" id="{E9FF38E4-386E-61DE-FA1F-31944CCE483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67593" y="1331104"/>
            <a:ext cx="3056814" cy="4351338"/>
          </a:xfrm>
        </p:spPr>
      </p:pic>
    </p:spTree>
    <p:extLst>
      <p:ext uri="{BB962C8B-B14F-4D97-AF65-F5344CB8AC3E}">
        <p14:creationId xmlns:p14="http://schemas.microsoft.com/office/powerpoint/2010/main" val="2591298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7414F5F-43E3-EE2E-66E3-E1208DCC7535}"/>
              </a:ext>
            </a:extLst>
          </p:cNvPr>
          <p:cNvSpPr>
            <a:spLocks noGrp="1"/>
          </p:cNvSpPr>
          <p:nvPr>
            <p:ph type="title"/>
          </p:nvPr>
        </p:nvSpPr>
        <p:spPr/>
        <p:txBody>
          <a:bodyPr/>
          <a:lstStyle/>
          <a:p>
            <a:pPr algn="ctr"/>
            <a:r>
              <a:rPr lang="lt-LT" dirty="0"/>
              <a:t>Rapolas Viktoras </a:t>
            </a:r>
            <a:r>
              <a:rPr lang="lt-LT" dirty="0" err="1"/>
              <a:t>Florencijus</a:t>
            </a:r>
            <a:r>
              <a:rPr lang="lt-LT" dirty="0"/>
              <a:t> Putvinskis</a:t>
            </a:r>
          </a:p>
        </p:txBody>
      </p:sp>
      <p:pic>
        <p:nvPicPr>
          <p:cNvPr id="5" name="Turinio vietos rezervavimo ženklas 4">
            <a:extLst>
              <a:ext uri="{FF2B5EF4-FFF2-40B4-BE49-F238E27FC236}">
                <a16:creationId xmlns:a16="http://schemas.microsoft.com/office/drawing/2014/main" id="{CECEDCA4-781A-F04D-1CE4-CDB948E9A8D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22614" y="1486984"/>
            <a:ext cx="2883256" cy="4642531"/>
          </a:xfrm>
        </p:spPr>
      </p:pic>
    </p:spTree>
    <p:extLst>
      <p:ext uri="{BB962C8B-B14F-4D97-AF65-F5344CB8AC3E}">
        <p14:creationId xmlns:p14="http://schemas.microsoft.com/office/powerpoint/2010/main" val="3808427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4AF97B4-6B84-17B6-709B-F55EBE5E7635}"/>
              </a:ext>
            </a:extLst>
          </p:cNvPr>
          <p:cNvSpPr>
            <a:spLocks noGrp="1"/>
          </p:cNvSpPr>
          <p:nvPr>
            <p:ph type="title"/>
          </p:nvPr>
        </p:nvSpPr>
        <p:spPr>
          <a:xfrm>
            <a:off x="-1958794" y="365125"/>
            <a:ext cx="10515600" cy="1325563"/>
          </a:xfrm>
        </p:spPr>
        <p:txBody>
          <a:bodyPr/>
          <a:lstStyle/>
          <a:p>
            <a:pPr algn="ctr"/>
            <a:r>
              <a:rPr lang="lt-LT" dirty="0"/>
              <a:t>Kada įkurta LŠS?</a:t>
            </a:r>
          </a:p>
        </p:txBody>
      </p:sp>
      <p:pic>
        <p:nvPicPr>
          <p:cNvPr id="5" name="Turinio vietos rezervavimo ženklas 4">
            <a:extLst>
              <a:ext uri="{FF2B5EF4-FFF2-40B4-BE49-F238E27FC236}">
                <a16:creationId xmlns:a16="http://schemas.microsoft.com/office/drawing/2014/main" id="{5DA267C0-2C2F-309A-A4BD-3F493A0A11A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57152" y="1382576"/>
            <a:ext cx="3883707" cy="4351338"/>
          </a:xfrm>
        </p:spPr>
      </p:pic>
      <p:sp>
        <p:nvSpPr>
          <p:cNvPr id="6" name="TextBox 5">
            <a:extLst>
              <a:ext uri="{FF2B5EF4-FFF2-40B4-BE49-F238E27FC236}">
                <a16:creationId xmlns:a16="http://schemas.microsoft.com/office/drawing/2014/main" id="{084D9B85-8258-5D93-3729-1D525D512EFF}"/>
              </a:ext>
            </a:extLst>
          </p:cNvPr>
          <p:cNvSpPr txBox="1"/>
          <p:nvPr/>
        </p:nvSpPr>
        <p:spPr>
          <a:xfrm>
            <a:off x="2480511" y="5733914"/>
            <a:ext cx="1636987" cy="584775"/>
          </a:xfrm>
          <a:prstGeom prst="rect">
            <a:avLst/>
          </a:prstGeom>
          <a:noFill/>
        </p:spPr>
        <p:txBody>
          <a:bodyPr wrap="none" rtlCol="0">
            <a:spAutoFit/>
          </a:bodyPr>
          <a:lstStyle/>
          <a:p>
            <a:pPr algn="ctr"/>
            <a:r>
              <a:rPr lang="lt-LT" sz="3200" dirty="0">
                <a:solidFill>
                  <a:schemeClr val="bg1"/>
                </a:solidFill>
              </a:rPr>
              <a:t>1919 m. </a:t>
            </a:r>
          </a:p>
        </p:txBody>
      </p:sp>
      <p:sp>
        <p:nvSpPr>
          <p:cNvPr id="7" name="Rodyklė: dešinėn 6">
            <a:extLst>
              <a:ext uri="{FF2B5EF4-FFF2-40B4-BE49-F238E27FC236}">
                <a16:creationId xmlns:a16="http://schemas.microsoft.com/office/drawing/2014/main" id="{BB67D03F-3BDF-C2EB-D1B5-12FC37E8D70C}"/>
              </a:ext>
            </a:extLst>
          </p:cNvPr>
          <p:cNvSpPr/>
          <p:nvPr/>
        </p:nvSpPr>
        <p:spPr>
          <a:xfrm>
            <a:off x="4117498" y="5831176"/>
            <a:ext cx="1550505" cy="390249"/>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8" name="Pavadinimas 1">
            <a:extLst>
              <a:ext uri="{FF2B5EF4-FFF2-40B4-BE49-F238E27FC236}">
                <a16:creationId xmlns:a16="http://schemas.microsoft.com/office/drawing/2014/main" id="{4DD1AE79-0636-E88A-8459-728B475E1B72}"/>
              </a:ext>
            </a:extLst>
          </p:cNvPr>
          <p:cNvSpPr txBox="1">
            <a:spLocks/>
          </p:cNvSpPr>
          <p:nvPr/>
        </p:nvSpPr>
        <p:spPr>
          <a:xfrm>
            <a:off x="373414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ctr"/>
            <a:r>
              <a:rPr lang="lt-LT"/>
              <a:t>Vladas Putvinskis</a:t>
            </a:r>
            <a:endParaRPr lang="lt-LT" dirty="0"/>
          </a:p>
        </p:txBody>
      </p:sp>
      <p:pic>
        <p:nvPicPr>
          <p:cNvPr id="9" name="Turinio vietos rezervavimo ženklas 4">
            <a:extLst>
              <a:ext uri="{FF2B5EF4-FFF2-40B4-BE49-F238E27FC236}">
                <a16:creationId xmlns:a16="http://schemas.microsoft.com/office/drawing/2014/main" id="{0DC13799-12EE-E94B-9DEE-4A4F3877D3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0035" y="1548047"/>
            <a:ext cx="5523809" cy="3761905"/>
          </a:xfrm>
          <a:prstGeom prst="rect">
            <a:avLst/>
          </a:prstGeom>
        </p:spPr>
      </p:pic>
    </p:spTree>
    <p:extLst>
      <p:ext uri="{BB962C8B-B14F-4D97-AF65-F5344CB8AC3E}">
        <p14:creationId xmlns:p14="http://schemas.microsoft.com/office/powerpoint/2010/main" val="252112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F114F09-A5E1-469F-626D-E2CAF8274BCB}"/>
              </a:ext>
            </a:extLst>
          </p:cNvPr>
          <p:cNvSpPr>
            <a:spLocks noGrp="1"/>
          </p:cNvSpPr>
          <p:nvPr>
            <p:ph type="title"/>
          </p:nvPr>
        </p:nvSpPr>
        <p:spPr/>
        <p:txBody>
          <a:bodyPr/>
          <a:lstStyle/>
          <a:p>
            <a:pPr algn="ctr"/>
            <a:r>
              <a:rPr lang="lt-LT" dirty="0"/>
              <a:t>Vladas Putvinskis</a:t>
            </a:r>
          </a:p>
        </p:txBody>
      </p:sp>
      <p:pic>
        <p:nvPicPr>
          <p:cNvPr id="5" name="Turinio vietos rezervavimo ženklas 4">
            <a:extLst>
              <a:ext uri="{FF2B5EF4-FFF2-40B4-BE49-F238E27FC236}">
                <a16:creationId xmlns:a16="http://schemas.microsoft.com/office/drawing/2014/main" id="{0208C5EE-7AED-1112-4FA4-26908148AA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34095" y="1548047"/>
            <a:ext cx="5523809" cy="3761905"/>
          </a:xfrm>
        </p:spPr>
      </p:pic>
    </p:spTree>
    <p:extLst>
      <p:ext uri="{BB962C8B-B14F-4D97-AF65-F5344CB8AC3E}">
        <p14:creationId xmlns:p14="http://schemas.microsoft.com/office/powerpoint/2010/main" val="3389032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1636EA3-6F33-4431-F946-1DFA3B0F4D9F}"/>
              </a:ext>
            </a:extLst>
          </p:cNvPr>
          <p:cNvSpPr>
            <a:spLocks noGrp="1"/>
          </p:cNvSpPr>
          <p:nvPr>
            <p:ph type="title"/>
          </p:nvPr>
        </p:nvSpPr>
        <p:spPr/>
        <p:txBody>
          <a:bodyPr/>
          <a:lstStyle/>
          <a:p>
            <a:pPr algn="ctr"/>
            <a:r>
              <a:rPr lang="lt-LT" dirty="0"/>
              <a:t>Emilija </a:t>
            </a:r>
            <a:r>
              <a:rPr lang="lt-LT" dirty="0" err="1"/>
              <a:t>Putvinskienė</a:t>
            </a:r>
            <a:endParaRPr lang="lt-LT" dirty="0"/>
          </a:p>
        </p:txBody>
      </p:sp>
      <p:pic>
        <p:nvPicPr>
          <p:cNvPr id="5" name="Turinio vietos rezervavimo ženklas 4">
            <a:extLst>
              <a:ext uri="{FF2B5EF4-FFF2-40B4-BE49-F238E27FC236}">
                <a16:creationId xmlns:a16="http://schemas.microsoft.com/office/drawing/2014/main" id="{307808A0-2A64-7FA4-C872-EA765962CB0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53037" y="1690688"/>
            <a:ext cx="1685925" cy="2714625"/>
          </a:xfrm>
        </p:spPr>
      </p:pic>
    </p:spTree>
    <p:extLst>
      <p:ext uri="{BB962C8B-B14F-4D97-AF65-F5344CB8AC3E}">
        <p14:creationId xmlns:p14="http://schemas.microsoft.com/office/powerpoint/2010/main" val="515386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a:extLst>
              <a:ext uri="{FF2B5EF4-FFF2-40B4-BE49-F238E27FC236}">
                <a16:creationId xmlns:a16="http://schemas.microsoft.com/office/drawing/2014/main" id="{C0D6E764-66A1-D08A-E5CC-A7D075B13222}"/>
              </a:ext>
            </a:extLst>
          </p:cNvPr>
          <p:cNvPicPr>
            <a:picLocks noChangeAspect="1"/>
          </p:cNvPicPr>
          <p:nvPr/>
        </p:nvPicPr>
        <p:blipFill>
          <a:blip r:embed="rId3"/>
          <a:stretch>
            <a:fillRect/>
          </a:stretch>
        </p:blipFill>
        <p:spPr>
          <a:xfrm>
            <a:off x="8303756" y="3429000"/>
            <a:ext cx="1752600" cy="3437391"/>
          </a:xfrm>
          <a:prstGeom prst="rect">
            <a:avLst/>
          </a:prstGeom>
        </p:spPr>
      </p:pic>
      <p:sp>
        <p:nvSpPr>
          <p:cNvPr id="2" name="Pavadinimas 1">
            <a:extLst>
              <a:ext uri="{FF2B5EF4-FFF2-40B4-BE49-F238E27FC236}">
                <a16:creationId xmlns:a16="http://schemas.microsoft.com/office/drawing/2014/main" id="{9E007AF9-A9F4-DEF1-EC79-01ECC29EB4A3}"/>
              </a:ext>
            </a:extLst>
          </p:cNvPr>
          <p:cNvSpPr>
            <a:spLocks noGrp="1"/>
          </p:cNvSpPr>
          <p:nvPr>
            <p:ph type="title"/>
          </p:nvPr>
        </p:nvSpPr>
        <p:spPr>
          <a:xfrm>
            <a:off x="424542" y="510947"/>
            <a:ext cx="10515600" cy="1325563"/>
          </a:xfrm>
        </p:spPr>
        <p:txBody>
          <a:bodyPr/>
          <a:lstStyle/>
          <a:p>
            <a:r>
              <a:rPr lang="lt-LT" dirty="0"/>
              <a:t>Vaikai:</a:t>
            </a:r>
          </a:p>
        </p:txBody>
      </p:sp>
      <p:sp>
        <p:nvSpPr>
          <p:cNvPr id="3" name="Turinio vietos rezervavimo ženklas 2">
            <a:extLst>
              <a:ext uri="{FF2B5EF4-FFF2-40B4-BE49-F238E27FC236}">
                <a16:creationId xmlns:a16="http://schemas.microsoft.com/office/drawing/2014/main" id="{8E22F9C9-2136-EDF9-3D61-2366C6AC83F3}"/>
              </a:ext>
            </a:extLst>
          </p:cNvPr>
          <p:cNvSpPr>
            <a:spLocks noGrp="1"/>
          </p:cNvSpPr>
          <p:nvPr>
            <p:ph idx="1"/>
          </p:nvPr>
        </p:nvSpPr>
        <p:spPr>
          <a:xfrm>
            <a:off x="424542" y="1836510"/>
            <a:ext cx="10515600" cy="4351338"/>
          </a:xfrm>
        </p:spPr>
        <p:txBody>
          <a:bodyPr/>
          <a:lstStyle/>
          <a:p>
            <a:r>
              <a:rPr lang="lt-LT" dirty="0"/>
              <a:t>Stasys Putvinskis</a:t>
            </a:r>
          </a:p>
          <a:p>
            <a:r>
              <a:rPr lang="lt-LT" dirty="0"/>
              <a:t>Ona </a:t>
            </a:r>
            <a:r>
              <a:rPr lang="lt-LT" dirty="0" err="1"/>
              <a:t>Putvinskaitė</a:t>
            </a:r>
            <a:r>
              <a:rPr lang="lt-LT" dirty="0"/>
              <a:t> – </a:t>
            </a:r>
            <a:r>
              <a:rPr lang="lt-LT" dirty="0" err="1"/>
              <a:t>Tercijonienė</a:t>
            </a:r>
            <a:endParaRPr lang="lt-LT" dirty="0"/>
          </a:p>
          <a:p>
            <a:r>
              <a:rPr lang="lt-LT" dirty="0"/>
              <a:t>Vytautas Putvinskis</a:t>
            </a:r>
          </a:p>
          <a:p>
            <a:r>
              <a:rPr lang="lt-LT" dirty="0"/>
              <a:t>Sofija </a:t>
            </a:r>
            <a:r>
              <a:rPr lang="lt-LT" dirty="0" err="1"/>
              <a:t>Putvinskaitė-Mantautienė</a:t>
            </a:r>
            <a:r>
              <a:rPr lang="lt-LT" dirty="0"/>
              <a:t> </a:t>
            </a:r>
          </a:p>
          <a:p>
            <a:r>
              <a:rPr lang="lt-LT" dirty="0"/>
              <a:t>Emilija </a:t>
            </a:r>
            <a:r>
              <a:rPr lang="lt-LT" dirty="0" err="1"/>
              <a:t>Putvinskaitė-Pūtvytė</a:t>
            </a:r>
            <a:r>
              <a:rPr lang="lt-LT" dirty="0"/>
              <a:t> </a:t>
            </a:r>
          </a:p>
        </p:txBody>
      </p:sp>
      <p:pic>
        <p:nvPicPr>
          <p:cNvPr id="6" name="Paveikslėlis 5">
            <a:extLst>
              <a:ext uri="{FF2B5EF4-FFF2-40B4-BE49-F238E27FC236}">
                <a16:creationId xmlns:a16="http://schemas.microsoft.com/office/drawing/2014/main" id="{0B9D1686-8DAB-A9DE-4DB5-8F40FCFFC9FD}"/>
              </a:ext>
            </a:extLst>
          </p:cNvPr>
          <p:cNvPicPr>
            <a:picLocks noChangeAspect="1"/>
          </p:cNvPicPr>
          <p:nvPr/>
        </p:nvPicPr>
        <p:blipFill>
          <a:blip r:embed="rId4"/>
          <a:stretch>
            <a:fillRect/>
          </a:stretch>
        </p:blipFill>
        <p:spPr>
          <a:xfrm>
            <a:off x="6404565" y="128587"/>
            <a:ext cx="2452324" cy="3681413"/>
          </a:xfrm>
          <a:prstGeom prst="rect">
            <a:avLst/>
          </a:prstGeom>
        </p:spPr>
      </p:pic>
      <p:pic>
        <p:nvPicPr>
          <p:cNvPr id="8" name="Paveikslėlis 7">
            <a:extLst>
              <a:ext uri="{FF2B5EF4-FFF2-40B4-BE49-F238E27FC236}">
                <a16:creationId xmlns:a16="http://schemas.microsoft.com/office/drawing/2014/main" id="{D20E3C06-5A34-E1C4-C956-AAC1BF52D867}"/>
              </a:ext>
            </a:extLst>
          </p:cNvPr>
          <p:cNvPicPr>
            <a:picLocks noChangeAspect="1"/>
          </p:cNvPicPr>
          <p:nvPr/>
        </p:nvPicPr>
        <p:blipFill>
          <a:blip r:embed="rId5"/>
          <a:stretch>
            <a:fillRect/>
          </a:stretch>
        </p:blipFill>
        <p:spPr>
          <a:xfrm>
            <a:off x="9742714" y="128588"/>
            <a:ext cx="2227488" cy="3655364"/>
          </a:xfrm>
          <a:prstGeom prst="rect">
            <a:avLst/>
          </a:prstGeom>
        </p:spPr>
      </p:pic>
    </p:spTree>
    <p:extLst>
      <p:ext uri="{BB962C8B-B14F-4D97-AF65-F5344CB8AC3E}">
        <p14:creationId xmlns:p14="http://schemas.microsoft.com/office/powerpoint/2010/main" val="14473714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3945</TotalTime>
  <Words>1359</Words>
  <Application>Microsoft Office PowerPoint</Application>
  <PresentationFormat>Plačiaekranė</PresentationFormat>
  <Paragraphs>77</Paragraphs>
  <Slides>14</Slides>
  <Notes>14</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14</vt:i4>
      </vt:variant>
    </vt:vector>
  </HeadingPairs>
  <TitlesOfParts>
    <vt:vector size="19" baseType="lpstr">
      <vt:lpstr>Arial</vt:lpstr>
      <vt:lpstr>Calibri</vt:lpstr>
      <vt:lpstr>Calibri Light</vt:lpstr>
      <vt:lpstr>Wingdings</vt:lpstr>
      <vt:lpstr>Office Theme</vt:lpstr>
      <vt:lpstr>„PowerPoint“ pateiktis</vt:lpstr>
      <vt:lpstr>„PowerPoint“ pateiktis</vt:lpstr>
      <vt:lpstr>Kada įkurta LŠS?</vt:lpstr>
      <vt:lpstr>Lietuviškoji Žana d‘Ark</vt:lpstr>
      <vt:lpstr>Rapolas Viktoras Florencijus Putvinskis</vt:lpstr>
      <vt:lpstr>Kada įkurta LŠS?</vt:lpstr>
      <vt:lpstr>Vladas Putvinskis</vt:lpstr>
      <vt:lpstr>Emilija Putvinskienė</vt:lpstr>
      <vt:lpstr>Vaikai:</vt:lpstr>
      <vt:lpstr>Provaikaičiai</vt:lpstr>
      <vt:lpstr>XXI a. kartos</vt:lpstr>
      <vt:lpstr>„PowerPoint“ pateiktis</vt:lpstr>
      <vt:lpstr>„PowerPoint“ pateiktis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Eglė Abišalienė</dc:creator>
  <cp:lastModifiedBy>Tadas Venskūnas</cp:lastModifiedBy>
  <cp:revision>235</cp:revision>
  <cp:lastPrinted>2021-05-17T08:03:43Z</cp:lastPrinted>
  <dcterms:created xsi:type="dcterms:W3CDTF">2018-03-05T14:55:44Z</dcterms:created>
  <dcterms:modified xsi:type="dcterms:W3CDTF">2022-09-24T08:19:26Z</dcterms:modified>
</cp:coreProperties>
</file>